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68" r:id="rId6"/>
    <p:sldId id="259" r:id="rId7"/>
    <p:sldId id="271" r:id="rId8"/>
    <p:sldId id="272" r:id="rId9"/>
    <p:sldId id="269" r:id="rId10"/>
    <p:sldId id="274" r:id="rId11"/>
    <p:sldId id="273" r:id="rId12"/>
    <p:sldId id="270" r:id="rId13"/>
    <p:sldId id="276" r:id="rId14"/>
    <p:sldId id="275" r:id="rId15"/>
    <p:sldId id="277" r:id="rId16"/>
    <p:sldId id="278" r:id="rId1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694"/>
  </p:normalViewPr>
  <p:slideViewPr>
    <p:cSldViewPr>
      <p:cViewPr varScale="1">
        <p:scale>
          <a:sx n="87" d="100"/>
          <a:sy n="87" d="100"/>
        </p:scale>
        <p:origin x="224" y="9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E34C3-E754-1749-8118-A205E45E1414}" type="datetimeFigureOut">
              <a:rPr lang="en-UZ" smtClean="0"/>
              <a:t>05/05/25</a:t>
            </a:fld>
            <a:endParaRPr lang="en-U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F45F5-ACF8-944F-9A46-3F28D261FC7F}" type="slidenum">
              <a:rPr lang="en-UZ" smtClean="0"/>
              <a:t>‹#›</a:t>
            </a:fld>
            <a:endParaRPr lang="en-UZ"/>
          </a:p>
        </p:txBody>
      </p:sp>
    </p:spTree>
    <p:extLst>
      <p:ext uri="{BB962C8B-B14F-4D97-AF65-F5344CB8AC3E}">
        <p14:creationId xmlns:p14="http://schemas.microsoft.com/office/powerpoint/2010/main" val="27160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45F5-ACF8-944F-9A46-3F28D261FC7F}" type="slidenum">
              <a:rPr lang="en-UZ" smtClean="0"/>
              <a:t>2</a:t>
            </a:fld>
            <a:endParaRPr lang="en-UZ"/>
          </a:p>
        </p:txBody>
      </p:sp>
    </p:spTree>
    <p:extLst>
      <p:ext uri="{BB962C8B-B14F-4D97-AF65-F5344CB8AC3E}">
        <p14:creationId xmlns:p14="http://schemas.microsoft.com/office/powerpoint/2010/main" val="37843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45F5-ACF8-944F-9A46-3F28D261FC7F}" type="slidenum">
              <a:rPr lang="en-UZ" smtClean="0"/>
              <a:t>9</a:t>
            </a:fld>
            <a:endParaRPr lang="en-UZ"/>
          </a:p>
        </p:txBody>
      </p:sp>
    </p:spTree>
    <p:extLst>
      <p:ext uri="{BB962C8B-B14F-4D97-AF65-F5344CB8AC3E}">
        <p14:creationId xmlns:p14="http://schemas.microsoft.com/office/powerpoint/2010/main" val="3854276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72000"/>
            <a:ext cx="12192000" cy="2286000"/>
          </a:xfrm>
          <a:custGeom>
            <a:avLst/>
            <a:gdLst/>
            <a:ahLst/>
            <a:cxnLst/>
            <a:rect l="l" t="t" r="r" b="b"/>
            <a:pathLst>
              <a:path w="12192000" h="2286000">
                <a:moveTo>
                  <a:pt x="12192000" y="0"/>
                </a:moveTo>
                <a:lnTo>
                  <a:pt x="0" y="0"/>
                </a:lnTo>
                <a:lnTo>
                  <a:pt x="0" y="2286000"/>
                </a:lnTo>
                <a:lnTo>
                  <a:pt x="12192000" y="2286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AE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85787" y="4967350"/>
            <a:ext cx="1553210" cy="1552575"/>
          </a:xfrm>
          <a:custGeom>
            <a:avLst/>
            <a:gdLst/>
            <a:ahLst/>
            <a:cxnLst/>
            <a:rect l="l" t="t" r="r" b="b"/>
            <a:pathLst>
              <a:path w="1553210" h="1552575">
                <a:moveTo>
                  <a:pt x="776287" y="0"/>
                </a:moveTo>
                <a:lnTo>
                  <a:pt x="728998" y="1416"/>
                </a:lnTo>
                <a:lnTo>
                  <a:pt x="682459" y="5611"/>
                </a:lnTo>
                <a:lnTo>
                  <a:pt x="636750" y="12504"/>
                </a:lnTo>
                <a:lnTo>
                  <a:pt x="591952" y="22013"/>
                </a:lnTo>
                <a:lnTo>
                  <a:pt x="548148" y="34057"/>
                </a:lnTo>
                <a:lnTo>
                  <a:pt x="505417" y="48556"/>
                </a:lnTo>
                <a:lnTo>
                  <a:pt x="463842" y="65427"/>
                </a:lnTo>
                <a:lnTo>
                  <a:pt x="423503" y="84590"/>
                </a:lnTo>
                <a:lnTo>
                  <a:pt x="384482" y="105965"/>
                </a:lnTo>
                <a:lnTo>
                  <a:pt x="346860" y="129468"/>
                </a:lnTo>
                <a:lnTo>
                  <a:pt x="310718" y="155020"/>
                </a:lnTo>
                <a:lnTo>
                  <a:pt x="276137" y="182539"/>
                </a:lnTo>
                <a:lnTo>
                  <a:pt x="243199" y="211945"/>
                </a:lnTo>
                <a:lnTo>
                  <a:pt x="211984" y="243155"/>
                </a:lnTo>
                <a:lnTo>
                  <a:pt x="182574" y="276089"/>
                </a:lnTo>
                <a:lnTo>
                  <a:pt x="155051" y="310666"/>
                </a:lnTo>
                <a:lnTo>
                  <a:pt x="129494" y="346805"/>
                </a:lnTo>
                <a:lnTo>
                  <a:pt x="105987" y="384424"/>
                </a:lnTo>
                <a:lnTo>
                  <a:pt x="84609" y="423442"/>
                </a:lnTo>
                <a:lnTo>
                  <a:pt x="65442" y="463778"/>
                </a:lnTo>
                <a:lnTo>
                  <a:pt x="48567" y="505351"/>
                </a:lnTo>
                <a:lnTo>
                  <a:pt x="34065" y="548081"/>
                </a:lnTo>
                <a:lnTo>
                  <a:pt x="22018" y="591884"/>
                </a:lnTo>
                <a:lnTo>
                  <a:pt x="12507" y="636682"/>
                </a:lnTo>
                <a:lnTo>
                  <a:pt x="5612" y="682391"/>
                </a:lnTo>
                <a:lnTo>
                  <a:pt x="1416" y="728932"/>
                </a:lnTo>
                <a:lnTo>
                  <a:pt x="0" y="776224"/>
                </a:lnTo>
                <a:lnTo>
                  <a:pt x="1416" y="823512"/>
                </a:lnTo>
                <a:lnTo>
                  <a:pt x="5612" y="870052"/>
                </a:lnTo>
                <a:lnTo>
                  <a:pt x="12507" y="915761"/>
                </a:lnTo>
                <a:lnTo>
                  <a:pt x="22018" y="960558"/>
                </a:lnTo>
                <a:lnTo>
                  <a:pt x="34065" y="1004363"/>
                </a:lnTo>
                <a:lnTo>
                  <a:pt x="48567" y="1047093"/>
                </a:lnTo>
                <a:lnTo>
                  <a:pt x="65442" y="1088669"/>
                </a:lnTo>
                <a:lnTo>
                  <a:pt x="84609" y="1129007"/>
                </a:lnTo>
                <a:lnTo>
                  <a:pt x="105987" y="1168028"/>
                </a:lnTo>
                <a:lnTo>
                  <a:pt x="129494" y="1205651"/>
                </a:lnTo>
                <a:lnTo>
                  <a:pt x="155051" y="1241793"/>
                </a:lnTo>
                <a:lnTo>
                  <a:pt x="182574" y="1276374"/>
                </a:lnTo>
                <a:lnTo>
                  <a:pt x="211984" y="1309312"/>
                </a:lnTo>
                <a:lnTo>
                  <a:pt x="243199" y="1340527"/>
                </a:lnTo>
                <a:lnTo>
                  <a:pt x="276137" y="1369936"/>
                </a:lnTo>
                <a:lnTo>
                  <a:pt x="310718" y="1397460"/>
                </a:lnTo>
                <a:lnTo>
                  <a:pt x="346860" y="1423016"/>
                </a:lnTo>
                <a:lnTo>
                  <a:pt x="384482" y="1446524"/>
                </a:lnTo>
                <a:lnTo>
                  <a:pt x="423503" y="1467902"/>
                </a:lnTo>
                <a:lnTo>
                  <a:pt x="463842" y="1487069"/>
                </a:lnTo>
                <a:lnTo>
                  <a:pt x="505417" y="1503944"/>
                </a:lnTo>
                <a:lnTo>
                  <a:pt x="548148" y="1518445"/>
                </a:lnTo>
                <a:lnTo>
                  <a:pt x="591952" y="1530493"/>
                </a:lnTo>
                <a:lnTo>
                  <a:pt x="636750" y="1540004"/>
                </a:lnTo>
                <a:lnTo>
                  <a:pt x="682459" y="1546898"/>
                </a:lnTo>
                <a:lnTo>
                  <a:pt x="728998" y="1551094"/>
                </a:lnTo>
                <a:lnTo>
                  <a:pt x="776287" y="1552511"/>
                </a:lnTo>
                <a:lnTo>
                  <a:pt x="823579" y="1551094"/>
                </a:lnTo>
                <a:lnTo>
                  <a:pt x="870121" y="1546898"/>
                </a:lnTo>
                <a:lnTo>
                  <a:pt x="915833" y="1540004"/>
                </a:lnTo>
                <a:lnTo>
                  <a:pt x="960634" y="1530493"/>
                </a:lnTo>
                <a:lnTo>
                  <a:pt x="1004441" y="1518445"/>
                </a:lnTo>
                <a:lnTo>
                  <a:pt x="1047175" y="1503944"/>
                </a:lnTo>
                <a:lnTo>
                  <a:pt x="1088753" y="1487069"/>
                </a:lnTo>
                <a:lnTo>
                  <a:pt x="1129095" y="1467902"/>
                </a:lnTo>
                <a:lnTo>
                  <a:pt x="1168120" y="1446524"/>
                </a:lnTo>
                <a:lnTo>
                  <a:pt x="1205745" y="1423016"/>
                </a:lnTo>
                <a:lnTo>
                  <a:pt x="1241890" y="1397460"/>
                </a:lnTo>
                <a:lnTo>
                  <a:pt x="1276474" y="1369936"/>
                </a:lnTo>
                <a:lnTo>
                  <a:pt x="1309415" y="1340527"/>
                </a:lnTo>
                <a:lnTo>
                  <a:pt x="1340633" y="1309312"/>
                </a:lnTo>
                <a:lnTo>
                  <a:pt x="1370045" y="1276374"/>
                </a:lnTo>
                <a:lnTo>
                  <a:pt x="1397571" y="1241793"/>
                </a:lnTo>
                <a:lnTo>
                  <a:pt x="1423130" y="1205651"/>
                </a:lnTo>
                <a:lnTo>
                  <a:pt x="1446640" y="1168028"/>
                </a:lnTo>
                <a:lnTo>
                  <a:pt x="1468020" y="1129007"/>
                </a:lnTo>
                <a:lnTo>
                  <a:pt x="1487189" y="1088669"/>
                </a:lnTo>
                <a:lnTo>
                  <a:pt x="1504066" y="1047093"/>
                </a:lnTo>
                <a:lnTo>
                  <a:pt x="1518569" y="1004363"/>
                </a:lnTo>
                <a:lnTo>
                  <a:pt x="1530617" y="960558"/>
                </a:lnTo>
                <a:lnTo>
                  <a:pt x="1540129" y="915761"/>
                </a:lnTo>
                <a:lnTo>
                  <a:pt x="1547025" y="870052"/>
                </a:lnTo>
                <a:lnTo>
                  <a:pt x="1551221" y="823512"/>
                </a:lnTo>
                <a:lnTo>
                  <a:pt x="1552638" y="776224"/>
                </a:lnTo>
                <a:lnTo>
                  <a:pt x="1551221" y="728932"/>
                </a:lnTo>
                <a:lnTo>
                  <a:pt x="1547025" y="682391"/>
                </a:lnTo>
                <a:lnTo>
                  <a:pt x="1540129" y="636682"/>
                </a:lnTo>
                <a:lnTo>
                  <a:pt x="1530617" y="591884"/>
                </a:lnTo>
                <a:lnTo>
                  <a:pt x="1518569" y="548081"/>
                </a:lnTo>
                <a:lnTo>
                  <a:pt x="1504066" y="505351"/>
                </a:lnTo>
                <a:lnTo>
                  <a:pt x="1487189" y="463778"/>
                </a:lnTo>
                <a:lnTo>
                  <a:pt x="1468020" y="423442"/>
                </a:lnTo>
                <a:lnTo>
                  <a:pt x="1446640" y="384424"/>
                </a:lnTo>
                <a:lnTo>
                  <a:pt x="1423130" y="346805"/>
                </a:lnTo>
                <a:lnTo>
                  <a:pt x="1397571" y="310666"/>
                </a:lnTo>
                <a:lnTo>
                  <a:pt x="1370045" y="276089"/>
                </a:lnTo>
                <a:lnTo>
                  <a:pt x="1340633" y="243155"/>
                </a:lnTo>
                <a:lnTo>
                  <a:pt x="1309415" y="211945"/>
                </a:lnTo>
                <a:lnTo>
                  <a:pt x="1276474" y="182539"/>
                </a:lnTo>
                <a:lnTo>
                  <a:pt x="1241890" y="155020"/>
                </a:lnTo>
                <a:lnTo>
                  <a:pt x="1205745" y="129468"/>
                </a:lnTo>
                <a:lnTo>
                  <a:pt x="1168120" y="105965"/>
                </a:lnTo>
                <a:lnTo>
                  <a:pt x="1129095" y="84590"/>
                </a:lnTo>
                <a:lnTo>
                  <a:pt x="1088753" y="65427"/>
                </a:lnTo>
                <a:lnTo>
                  <a:pt x="1047175" y="48556"/>
                </a:lnTo>
                <a:lnTo>
                  <a:pt x="1004441" y="34057"/>
                </a:lnTo>
                <a:lnTo>
                  <a:pt x="960634" y="22013"/>
                </a:lnTo>
                <a:lnTo>
                  <a:pt x="915833" y="12504"/>
                </a:lnTo>
                <a:lnTo>
                  <a:pt x="870121" y="5611"/>
                </a:lnTo>
                <a:lnTo>
                  <a:pt x="823579" y="1416"/>
                </a:lnTo>
                <a:lnTo>
                  <a:pt x="77628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85787" y="4967350"/>
            <a:ext cx="1553210" cy="1552575"/>
          </a:xfrm>
          <a:custGeom>
            <a:avLst/>
            <a:gdLst/>
            <a:ahLst/>
            <a:cxnLst/>
            <a:rect l="l" t="t" r="r" b="b"/>
            <a:pathLst>
              <a:path w="1553210" h="1552575">
                <a:moveTo>
                  <a:pt x="0" y="776224"/>
                </a:moveTo>
                <a:lnTo>
                  <a:pt x="1416" y="728932"/>
                </a:lnTo>
                <a:lnTo>
                  <a:pt x="5612" y="682391"/>
                </a:lnTo>
                <a:lnTo>
                  <a:pt x="12507" y="636682"/>
                </a:lnTo>
                <a:lnTo>
                  <a:pt x="22018" y="591884"/>
                </a:lnTo>
                <a:lnTo>
                  <a:pt x="34065" y="548081"/>
                </a:lnTo>
                <a:lnTo>
                  <a:pt x="48567" y="505351"/>
                </a:lnTo>
                <a:lnTo>
                  <a:pt x="65442" y="463778"/>
                </a:lnTo>
                <a:lnTo>
                  <a:pt x="84609" y="423442"/>
                </a:lnTo>
                <a:lnTo>
                  <a:pt x="105987" y="384424"/>
                </a:lnTo>
                <a:lnTo>
                  <a:pt x="129494" y="346805"/>
                </a:lnTo>
                <a:lnTo>
                  <a:pt x="155051" y="310666"/>
                </a:lnTo>
                <a:lnTo>
                  <a:pt x="182574" y="276089"/>
                </a:lnTo>
                <a:lnTo>
                  <a:pt x="211984" y="243155"/>
                </a:lnTo>
                <a:lnTo>
                  <a:pt x="243199" y="211945"/>
                </a:lnTo>
                <a:lnTo>
                  <a:pt x="276137" y="182539"/>
                </a:lnTo>
                <a:lnTo>
                  <a:pt x="310718" y="155020"/>
                </a:lnTo>
                <a:lnTo>
                  <a:pt x="346860" y="129468"/>
                </a:lnTo>
                <a:lnTo>
                  <a:pt x="384482" y="105965"/>
                </a:lnTo>
                <a:lnTo>
                  <a:pt x="423503" y="84590"/>
                </a:lnTo>
                <a:lnTo>
                  <a:pt x="463842" y="65427"/>
                </a:lnTo>
                <a:lnTo>
                  <a:pt x="505417" y="48556"/>
                </a:lnTo>
                <a:lnTo>
                  <a:pt x="548148" y="34057"/>
                </a:lnTo>
                <a:lnTo>
                  <a:pt x="591952" y="22013"/>
                </a:lnTo>
                <a:lnTo>
                  <a:pt x="636750" y="12504"/>
                </a:lnTo>
                <a:lnTo>
                  <a:pt x="682459" y="5611"/>
                </a:lnTo>
                <a:lnTo>
                  <a:pt x="728998" y="1416"/>
                </a:lnTo>
                <a:lnTo>
                  <a:pt x="776287" y="0"/>
                </a:lnTo>
                <a:lnTo>
                  <a:pt x="823579" y="1416"/>
                </a:lnTo>
                <a:lnTo>
                  <a:pt x="870121" y="5611"/>
                </a:lnTo>
                <a:lnTo>
                  <a:pt x="915833" y="12504"/>
                </a:lnTo>
                <a:lnTo>
                  <a:pt x="960634" y="22013"/>
                </a:lnTo>
                <a:lnTo>
                  <a:pt x="1004441" y="34057"/>
                </a:lnTo>
                <a:lnTo>
                  <a:pt x="1047175" y="48556"/>
                </a:lnTo>
                <a:lnTo>
                  <a:pt x="1088753" y="65427"/>
                </a:lnTo>
                <a:lnTo>
                  <a:pt x="1129095" y="84590"/>
                </a:lnTo>
                <a:lnTo>
                  <a:pt x="1168120" y="105965"/>
                </a:lnTo>
                <a:lnTo>
                  <a:pt x="1205745" y="129468"/>
                </a:lnTo>
                <a:lnTo>
                  <a:pt x="1241890" y="155020"/>
                </a:lnTo>
                <a:lnTo>
                  <a:pt x="1276474" y="182539"/>
                </a:lnTo>
                <a:lnTo>
                  <a:pt x="1309415" y="211945"/>
                </a:lnTo>
                <a:lnTo>
                  <a:pt x="1340633" y="243155"/>
                </a:lnTo>
                <a:lnTo>
                  <a:pt x="1370045" y="276089"/>
                </a:lnTo>
                <a:lnTo>
                  <a:pt x="1397571" y="310666"/>
                </a:lnTo>
                <a:lnTo>
                  <a:pt x="1423130" y="346805"/>
                </a:lnTo>
                <a:lnTo>
                  <a:pt x="1446640" y="384424"/>
                </a:lnTo>
                <a:lnTo>
                  <a:pt x="1468020" y="423442"/>
                </a:lnTo>
                <a:lnTo>
                  <a:pt x="1487189" y="463778"/>
                </a:lnTo>
                <a:lnTo>
                  <a:pt x="1504066" y="505351"/>
                </a:lnTo>
                <a:lnTo>
                  <a:pt x="1518569" y="548081"/>
                </a:lnTo>
                <a:lnTo>
                  <a:pt x="1530617" y="591884"/>
                </a:lnTo>
                <a:lnTo>
                  <a:pt x="1540129" y="636682"/>
                </a:lnTo>
                <a:lnTo>
                  <a:pt x="1547025" y="682391"/>
                </a:lnTo>
                <a:lnTo>
                  <a:pt x="1551221" y="728932"/>
                </a:lnTo>
                <a:lnTo>
                  <a:pt x="1552638" y="776224"/>
                </a:lnTo>
                <a:lnTo>
                  <a:pt x="1551221" y="823512"/>
                </a:lnTo>
                <a:lnTo>
                  <a:pt x="1547025" y="870052"/>
                </a:lnTo>
                <a:lnTo>
                  <a:pt x="1540129" y="915761"/>
                </a:lnTo>
                <a:lnTo>
                  <a:pt x="1530617" y="960558"/>
                </a:lnTo>
                <a:lnTo>
                  <a:pt x="1518569" y="1004363"/>
                </a:lnTo>
                <a:lnTo>
                  <a:pt x="1504066" y="1047093"/>
                </a:lnTo>
                <a:lnTo>
                  <a:pt x="1487189" y="1088669"/>
                </a:lnTo>
                <a:lnTo>
                  <a:pt x="1468020" y="1129007"/>
                </a:lnTo>
                <a:lnTo>
                  <a:pt x="1446640" y="1168028"/>
                </a:lnTo>
                <a:lnTo>
                  <a:pt x="1423130" y="1205651"/>
                </a:lnTo>
                <a:lnTo>
                  <a:pt x="1397571" y="1241793"/>
                </a:lnTo>
                <a:lnTo>
                  <a:pt x="1370045" y="1276374"/>
                </a:lnTo>
                <a:lnTo>
                  <a:pt x="1340633" y="1309312"/>
                </a:lnTo>
                <a:lnTo>
                  <a:pt x="1309415" y="1340527"/>
                </a:lnTo>
                <a:lnTo>
                  <a:pt x="1276474" y="1369936"/>
                </a:lnTo>
                <a:lnTo>
                  <a:pt x="1241890" y="1397460"/>
                </a:lnTo>
                <a:lnTo>
                  <a:pt x="1205745" y="1423016"/>
                </a:lnTo>
                <a:lnTo>
                  <a:pt x="1168120" y="1446524"/>
                </a:lnTo>
                <a:lnTo>
                  <a:pt x="1129095" y="1467902"/>
                </a:lnTo>
                <a:lnTo>
                  <a:pt x="1088753" y="1487069"/>
                </a:lnTo>
                <a:lnTo>
                  <a:pt x="1047175" y="1503944"/>
                </a:lnTo>
                <a:lnTo>
                  <a:pt x="1004441" y="1518445"/>
                </a:lnTo>
                <a:lnTo>
                  <a:pt x="960634" y="1530493"/>
                </a:lnTo>
                <a:lnTo>
                  <a:pt x="915833" y="1540004"/>
                </a:lnTo>
                <a:lnTo>
                  <a:pt x="870121" y="1546898"/>
                </a:lnTo>
                <a:lnTo>
                  <a:pt x="823579" y="1551094"/>
                </a:lnTo>
                <a:lnTo>
                  <a:pt x="776287" y="1552511"/>
                </a:lnTo>
                <a:lnTo>
                  <a:pt x="728998" y="1551094"/>
                </a:lnTo>
                <a:lnTo>
                  <a:pt x="682459" y="1546898"/>
                </a:lnTo>
                <a:lnTo>
                  <a:pt x="636750" y="1540004"/>
                </a:lnTo>
                <a:lnTo>
                  <a:pt x="591952" y="1530493"/>
                </a:lnTo>
                <a:lnTo>
                  <a:pt x="548148" y="1518445"/>
                </a:lnTo>
                <a:lnTo>
                  <a:pt x="505417" y="1503944"/>
                </a:lnTo>
                <a:lnTo>
                  <a:pt x="463842" y="1487069"/>
                </a:lnTo>
                <a:lnTo>
                  <a:pt x="423503" y="1467902"/>
                </a:lnTo>
                <a:lnTo>
                  <a:pt x="384482" y="1446524"/>
                </a:lnTo>
                <a:lnTo>
                  <a:pt x="346860" y="1423016"/>
                </a:lnTo>
                <a:lnTo>
                  <a:pt x="310718" y="1397460"/>
                </a:lnTo>
                <a:lnTo>
                  <a:pt x="276137" y="1369936"/>
                </a:lnTo>
                <a:lnTo>
                  <a:pt x="243199" y="1340527"/>
                </a:lnTo>
                <a:lnTo>
                  <a:pt x="211984" y="1309312"/>
                </a:lnTo>
                <a:lnTo>
                  <a:pt x="182574" y="1276374"/>
                </a:lnTo>
                <a:lnTo>
                  <a:pt x="155051" y="1241793"/>
                </a:lnTo>
                <a:lnTo>
                  <a:pt x="129494" y="1205651"/>
                </a:lnTo>
                <a:lnTo>
                  <a:pt x="105987" y="1168028"/>
                </a:lnTo>
                <a:lnTo>
                  <a:pt x="84609" y="1129007"/>
                </a:lnTo>
                <a:lnTo>
                  <a:pt x="65442" y="1088669"/>
                </a:lnTo>
                <a:lnTo>
                  <a:pt x="48567" y="1047093"/>
                </a:lnTo>
                <a:lnTo>
                  <a:pt x="34065" y="1004363"/>
                </a:lnTo>
                <a:lnTo>
                  <a:pt x="22018" y="960558"/>
                </a:lnTo>
                <a:lnTo>
                  <a:pt x="12507" y="915761"/>
                </a:lnTo>
                <a:lnTo>
                  <a:pt x="5612" y="870052"/>
                </a:lnTo>
                <a:lnTo>
                  <a:pt x="1416" y="823512"/>
                </a:lnTo>
                <a:lnTo>
                  <a:pt x="0" y="776224"/>
                </a:lnTo>
                <a:close/>
              </a:path>
            </a:pathLst>
          </a:custGeom>
          <a:ln w="12700">
            <a:solidFill>
              <a:srgbClr val="004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571999"/>
            <a:ext cx="1114425" cy="2286000"/>
          </a:xfrm>
          <a:custGeom>
            <a:avLst/>
            <a:gdLst/>
            <a:ahLst/>
            <a:cxnLst/>
            <a:rect l="l" t="t" r="r" b="b"/>
            <a:pathLst>
              <a:path w="1114425" h="2286000">
                <a:moveTo>
                  <a:pt x="1114425" y="2286000"/>
                </a:moveTo>
                <a:lnTo>
                  <a:pt x="1066076" y="2284971"/>
                </a:lnTo>
                <a:lnTo>
                  <a:pt x="1018260" y="2281910"/>
                </a:lnTo>
                <a:lnTo>
                  <a:pt x="971016" y="2276868"/>
                </a:lnTo>
                <a:lnTo>
                  <a:pt x="924382" y="2269871"/>
                </a:lnTo>
                <a:lnTo>
                  <a:pt x="878395" y="2260968"/>
                </a:lnTo>
                <a:lnTo>
                  <a:pt x="833094" y="2250198"/>
                </a:lnTo>
                <a:lnTo>
                  <a:pt x="788543" y="2237600"/>
                </a:lnTo>
                <a:lnTo>
                  <a:pt x="744753" y="2223236"/>
                </a:lnTo>
                <a:lnTo>
                  <a:pt x="701789" y="2207120"/>
                </a:lnTo>
                <a:lnTo>
                  <a:pt x="659688" y="2189315"/>
                </a:lnTo>
                <a:lnTo>
                  <a:pt x="618490" y="2169858"/>
                </a:lnTo>
                <a:lnTo>
                  <a:pt x="578243" y="2148776"/>
                </a:lnTo>
                <a:lnTo>
                  <a:pt x="538975" y="2126132"/>
                </a:lnTo>
                <a:lnTo>
                  <a:pt x="500722" y="2101964"/>
                </a:lnTo>
                <a:lnTo>
                  <a:pt x="463550" y="2076297"/>
                </a:lnTo>
                <a:lnTo>
                  <a:pt x="427494" y="2049183"/>
                </a:lnTo>
                <a:lnTo>
                  <a:pt x="392582" y="2020671"/>
                </a:lnTo>
                <a:lnTo>
                  <a:pt x="358876" y="1990801"/>
                </a:lnTo>
                <a:lnTo>
                  <a:pt x="326402" y="1959597"/>
                </a:lnTo>
                <a:lnTo>
                  <a:pt x="295198" y="1927123"/>
                </a:lnTo>
                <a:lnTo>
                  <a:pt x="265328" y="1893417"/>
                </a:lnTo>
                <a:lnTo>
                  <a:pt x="236816" y="1858505"/>
                </a:lnTo>
                <a:lnTo>
                  <a:pt x="209702" y="1822450"/>
                </a:lnTo>
                <a:lnTo>
                  <a:pt x="184035" y="1785277"/>
                </a:lnTo>
                <a:lnTo>
                  <a:pt x="159867" y="1747024"/>
                </a:lnTo>
                <a:lnTo>
                  <a:pt x="137223" y="1707756"/>
                </a:lnTo>
                <a:lnTo>
                  <a:pt x="116141" y="1667510"/>
                </a:lnTo>
                <a:lnTo>
                  <a:pt x="96685" y="1626311"/>
                </a:lnTo>
                <a:lnTo>
                  <a:pt x="78879" y="1584210"/>
                </a:lnTo>
                <a:lnTo>
                  <a:pt x="62763" y="1541246"/>
                </a:lnTo>
                <a:lnTo>
                  <a:pt x="48399" y="1497457"/>
                </a:lnTo>
                <a:lnTo>
                  <a:pt x="35801" y="1452905"/>
                </a:lnTo>
                <a:lnTo>
                  <a:pt x="25031" y="1407604"/>
                </a:lnTo>
                <a:lnTo>
                  <a:pt x="16129" y="1361617"/>
                </a:lnTo>
                <a:lnTo>
                  <a:pt x="9131" y="1314983"/>
                </a:lnTo>
                <a:lnTo>
                  <a:pt x="4089" y="1267739"/>
                </a:lnTo>
                <a:lnTo>
                  <a:pt x="1028" y="1219923"/>
                </a:lnTo>
                <a:lnTo>
                  <a:pt x="0" y="1171575"/>
                </a:lnTo>
                <a:lnTo>
                  <a:pt x="0" y="2286000"/>
                </a:lnTo>
                <a:lnTo>
                  <a:pt x="1114425" y="2286000"/>
                </a:lnTo>
                <a:close/>
              </a:path>
              <a:path w="1114425" h="2286000">
                <a:moveTo>
                  <a:pt x="1114425" y="0"/>
                </a:moveTo>
                <a:lnTo>
                  <a:pt x="0" y="0"/>
                </a:lnTo>
                <a:lnTo>
                  <a:pt x="0" y="1114425"/>
                </a:lnTo>
                <a:lnTo>
                  <a:pt x="1028" y="1066088"/>
                </a:lnTo>
                <a:lnTo>
                  <a:pt x="4089" y="1018286"/>
                </a:lnTo>
                <a:lnTo>
                  <a:pt x="9131" y="971029"/>
                </a:lnTo>
                <a:lnTo>
                  <a:pt x="16129" y="924394"/>
                </a:lnTo>
                <a:lnTo>
                  <a:pt x="25031" y="878408"/>
                </a:lnTo>
                <a:lnTo>
                  <a:pt x="35801" y="833120"/>
                </a:lnTo>
                <a:lnTo>
                  <a:pt x="48399" y="788568"/>
                </a:lnTo>
                <a:lnTo>
                  <a:pt x="62763" y="744791"/>
                </a:lnTo>
                <a:lnTo>
                  <a:pt x="78879" y="701827"/>
                </a:lnTo>
                <a:lnTo>
                  <a:pt x="96685" y="659726"/>
                </a:lnTo>
                <a:lnTo>
                  <a:pt x="116141" y="618528"/>
                </a:lnTo>
                <a:lnTo>
                  <a:pt x="137223" y="578269"/>
                </a:lnTo>
                <a:lnTo>
                  <a:pt x="159867" y="539000"/>
                </a:lnTo>
                <a:lnTo>
                  <a:pt x="184035" y="500761"/>
                </a:lnTo>
                <a:lnTo>
                  <a:pt x="209702" y="463588"/>
                </a:lnTo>
                <a:lnTo>
                  <a:pt x="236816" y="427520"/>
                </a:lnTo>
                <a:lnTo>
                  <a:pt x="265328" y="392620"/>
                </a:lnTo>
                <a:lnTo>
                  <a:pt x="295198" y="358902"/>
                </a:lnTo>
                <a:lnTo>
                  <a:pt x="326402" y="326428"/>
                </a:lnTo>
                <a:lnTo>
                  <a:pt x="358876" y="295236"/>
                </a:lnTo>
                <a:lnTo>
                  <a:pt x="392582" y="265353"/>
                </a:lnTo>
                <a:lnTo>
                  <a:pt x="427494" y="236842"/>
                </a:lnTo>
                <a:lnTo>
                  <a:pt x="463550" y="209727"/>
                </a:lnTo>
                <a:lnTo>
                  <a:pt x="500722" y="184061"/>
                </a:lnTo>
                <a:lnTo>
                  <a:pt x="538975" y="159893"/>
                </a:lnTo>
                <a:lnTo>
                  <a:pt x="578243" y="137236"/>
                </a:lnTo>
                <a:lnTo>
                  <a:pt x="618490" y="116166"/>
                </a:lnTo>
                <a:lnTo>
                  <a:pt x="659688" y="96697"/>
                </a:lnTo>
                <a:lnTo>
                  <a:pt x="701789" y="78892"/>
                </a:lnTo>
                <a:lnTo>
                  <a:pt x="744753" y="62788"/>
                </a:lnTo>
                <a:lnTo>
                  <a:pt x="788543" y="48412"/>
                </a:lnTo>
                <a:lnTo>
                  <a:pt x="833094" y="35826"/>
                </a:lnTo>
                <a:lnTo>
                  <a:pt x="878395" y="25057"/>
                </a:lnTo>
                <a:lnTo>
                  <a:pt x="924382" y="16141"/>
                </a:lnTo>
                <a:lnTo>
                  <a:pt x="971016" y="9144"/>
                </a:lnTo>
                <a:lnTo>
                  <a:pt x="1018260" y="4102"/>
                </a:lnTo>
                <a:lnTo>
                  <a:pt x="1066076" y="1041"/>
                </a:lnTo>
                <a:lnTo>
                  <a:pt x="1114425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29850" y="0"/>
            <a:ext cx="1962150" cy="3162300"/>
          </a:xfrm>
          <a:custGeom>
            <a:avLst/>
            <a:gdLst/>
            <a:ahLst/>
            <a:cxnLst/>
            <a:rect l="l" t="t" r="r" b="b"/>
            <a:pathLst>
              <a:path w="1962150" h="3162300">
                <a:moveTo>
                  <a:pt x="1962150" y="0"/>
                </a:moveTo>
                <a:lnTo>
                  <a:pt x="1761490" y="10159"/>
                </a:lnTo>
                <a:lnTo>
                  <a:pt x="1713791" y="15592"/>
                </a:lnTo>
                <a:lnTo>
                  <a:pt x="1666444" y="22157"/>
                </a:lnTo>
                <a:lnTo>
                  <a:pt x="1619465" y="29842"/>
                </a:lnTo>
                <a:lnTo>
                  <a:pt x="1572867" y="38633"/>
                </a:lnTo>
                <a:lnTo>
                  <a:pt x="1526664" y="48515"/>
                </a:lnTo>
                <a:lnTo>
                  <a:pt x="1480869" y="59474"/>
                </a:lnTo>
                <a:lnTo>
                  <a:pt x="1435497" y="71497"/>
                </a:lnTo>
                <a:lnTo>
                  <a:pt x="1390563" y="84570"/>
                </a:lnTo>
                <a:lnTo>
                  <a:pt x="1346078" y="98679"/>
                </a:lnTo>
                <a:lnTo>
                  <a:pt x="1302059" y="113809"/>
                </a:lnTo>
                <a:lnTo>
                  <a:pt x="1258518" y="129947"/>
                </a:lnTo>
                <a:lnTo>
                  <a:pt x="1215470" y="147078"/>
                </a:lnTo>
                <a:lnTo>
                  <a:pt x="1172929" y="165190"/>
                </a:lnTo>
                <a:lnTo>
                  <a:pt x="1130908" y="184267"/>
                </a:lnTo>
                <a:lnTo>
                  <a:pt x="1089421" y="204296"/>
                </a:lnTo>
                <a:lnTo>
                  <a:pt x="1048484" y="225263"/>
                </a:lnTo>
                <a:lnTo>
                  <a:pt x="1008108" y="247154"/>
                </a:lnTo>
                <a:lnTo>
                  <a:pt x="968310" y="269955"/>
                </a:lnTo>
                <a:lnTo>
                  <a:pt x="929102" y="293652"/>
                </a:lnTo>
                <a:lnTo>
                  <a:pt x="890498" y="318232"/>
                </a:lnTo>
                <a:lnTo>
                  <a:pt x="852512" y="343679"/>
                </a:lnTo>
                <a:lnTo>
                  <a:pt x="815160" y="369980"/>
                </a:lnTo>
                <a:lnTo>
                  <a:pt x="778453" y="397122"/>
                </a:lnTo>
                <a:lnTo>
                  <a:pt x="742407" y="425090"/>
                </a:lnTo>
                <a:lnTo>
                  <a:pt x="707035" y="453870"/>
                </a:lnTo>
                <a:lnTo>
                  <a:pt x="672351" y="483448"/>
                </a:lnTo>
                <a:lnTo>
                  <a:pt x="638370" y="513811"/>
                </a:lnTo>
                <a:lnTo>
                  <a:pt x="605104" y="544944"/>
                </a:lnTo>
                <a:lnTo>
                  <a:pt x="572569" y="576833"/>
                </a:lnTo>
                <a:lnTo>
                  <a:pt x="540778" y="609465"/>
                </a:lnTo>
                <a:lnTo>
                  <a:pt x="509746" y="642826"/>
                </a:lnTo>
                <a:lnTo>
                  <a:pt x="479485" y="676901"/>
                </a:lnTo>
                <a:lnTo>
                  <a:pt x="450011" y="711676"/>
                </a:lnTo>
                <a:lnTo>
                  <a:pt x="421336" y="747139"/>
                </a:lnTo>
                <a:lnTo>
                  <a:pt x="393476" y="783273"/>
                </a:lnTo>
                <a:lnTo>
                  <a:pt x="366443" y="820067"/>
                </a:lnTo>
                <a:lnTo>
                  <a:pt x="340253" y="857505"/>
                </a:lnTo>
                <a:lnTo>
                  <a:pt x="314918" y="895574"/>
                </a:lnTo>
                <a:lnTo>
                  <a:pt x="290454" y="934259"/>
                </a:lnTo>
                <a:lnTo>
                  <a:pt x="266873" y="973548"/>
                </a:lnTo>
                <a:lnTo>
                  <a:pt x="244190" y="1013425"/>
                </a:lnTo>
                <a:lnTo>
                  <a:pt x="222419" y="1053878"/>
                </a:lnTo>
                <a:lnTo>
                  <a:pt x="201574" y="1094891"/>
                </a:lnTo>
                <a:lnTo>
                  <a:pt x="181668" y="1136451"/>
                </a:lnTo>
                <a:lnTo>
                  <a:pt x="162717" y="1178544"/>
                </a:lnTo>
                <a:lnTo>
                  <a:pt x="144733" y="1221156"/>
                </a:lnTo>
                <a:lnTo>
                  <a:pt x="127730" y="1264274"/>
                </a:lnTo>
                <a:lnTo>
                  <a:pt x="111724" y="1307882"/>
                </a:lnTo>
                <a:lnTo>
                  <a:pt x="96727" y="1351968"/>
                </a:lnTo>
                <a:lnTo>
                  <a:pt x="82753" y="1396517"/>
                </a:lnTo>
                <a:lnTo>
                  <a:pt x="69817" y="1441515"/>
                </a:lnTo>
                <a:lnTo>
                  <a:pt x="57933" y="1486948"/>
                </a:lnTo>
                <a:lnTo>
                  <a:pt x="47114" y="1532803"/>
                </a:lnTo>
                <a:lnTo>
                  <a:pt x="37375" y="1579065"/>
                </a:lnTo>
                <a:lnTo>
                  <a:pt x="28729" y="1625720"/>
                </a:lnTo>
                <a:lnTo>
                  <a:pt x="21191" y="1672755"/>
                </a:lnTo>
                <a:lnTo>
                  <a:pt x="14774" y="1720155"/>
                </a:lnTo>
                <a:lnTo>
                  <a:pt x="9492" y="1767907"/>
                </a:lnTo>
                <a:lnTo>
                  <a:pt x="5360" y="1815996"/>
                </a:lnTo>
                <a:lnTo>
                  <a:pt x="2391" y="1864409"/>
                </a:lnTo>
                <a:lnTo>
                  <a:pt x="600" y="1913131"/>
                </a:lnTo>
                <a:lnTo>
                  <a:pt x="0" y="1962150"/>
                </a:lnTo>
                <a:lnTo>
                  <a:pt x="0" y="3162300"/>
                </a:lnTo>
                <a:lnTo>
                  <a:pt x="48384" y="3161715"/>
                </a:lnTo>
                <a:lnTo>
                  <a:pt x="96480" y="3159969"/>
                </a:lnTo>
                <a:lnTo>
                  <a:pt x="144275" y="3157076"/>
                </a:lnTo>
                <a:lnTo>
                  <a:pt x="191756" y="3153050"/>
                </a:lnTo>
                <a:lnTo>
                  <a:pt x="238908" y="3147902"/>
                </a:lnTo>
                <a:lnTo>
                  <a:pt x="285719" y="3141648"/>
                </a:lnTo>
                <a:lnTo>
                  <a:pt x="332175" y="3134301"/>
                </a:lnTo>
                <a:lnTo>
                  <a:pt x="378263" y="3125873"/>
                </a:lnTo>
                <a:lnTo>
                  <a:pt x="423969" y="3116378"/>
                </a:lnTo>
                <a:lnTo>
                  <a:pt x="469280" y="3105830"/>
                </a:lnTo>
                <a:lnTo>
                  <a:pt x="514182" y="3094243"/>
                </a:lnTo>
                <a:lnTo>
                  <a:pt x="558663" y="3081629"/>
                </a:lnTo>
                <a:lnTo>
                  <a:pt x="602707" y="3068002"/>
                </a:lnTo>
                <a:lnTo>
                  <a:pt x="646303" y="3053375"/>
                </a:lnTo>
                <a:lnTo>
                  <a:pt x="689437" y="3037762"/>
                </a:lnTo>
                <a:lnTo>
                  <a:pt x="732095" y="3021177"/>
                </a:lnTo>
                <a:lnTo>
                  <a:pt x="774263" y="3003632"/>
                </a:lnTo>
                <a:lnTo>
                  <a:pt x="815929" y="2985142"/>
                </a:lnTo>
                <a:lnTo>
                  <a:pt x="857079" y="2965719"/>
                </a:lnTo>
                <a:lnTo>
                  <a:pt x="897699" y="2945377"/>
                </a:lnTo>
                <a:lnTo>
                  <a:pt x="937777" y="2924129"/>
                </a:lnTo>
                <a:lnTo>
                  <a:pt x="977298" y="2901990"/>
                </a:lnTo>
                <a:lnTo>
                  <a:pt x="1016249" y="2878972"/>
                </a:lnTo>
                <a:lnTo>
                  <a:pt x="1054617" y="2855088"/>
                </a:lnTo>
                <a:lnTo>
                  <a:pt x="1092389" y="2830353"/>
                </a:lnTo>
                <a:lnTo>
                  <a:pt x="1129550" y="2804779"/>
                </a:lnTo>
                <a:lnTo>
                  <a:pt x="1166088" y="2778381"/>
                </a:lnTo>
                <a:lnTo>
                  <a:pt x="1201989" y="2751170"/>
                </a:lnTo>
                <a:lnTo>
                  <a:pt x="1237239" y="2723162"/>
                </a:lnTo>
                <a:lnTo>
                  <a:pt x="1271826" y="2694369"/>
                </a:lnTo>
                <a:lnTo>
                  <a:pt x="1305736" y="2664805"/>
                </a:lnTo>
                <a:lnTo>
                  <a:pt x="1338955" y="2634483"/>
                </a:lnTo>
                <a:lnTo>
                  <a:pt x="1371469" y="2603417"/>
                </a:lnTo>
                <a:lnTo>
                  <a:pt x="1403267" y="2571619"/>
                </a:lnTo>
                <a:lnTo>
                  <a:pt x="1434333" y="2539105"/>
                </a:lnTo>
                <a:lnTo>
                  <a:pt x="1464655" y="2505886"/>
                </a:lnTo>
                <a:lnTo>
                  <a:pt x="1494219" y="2471976"/>
                </a:lnTo>
                <a:lnTo>
                  <a:pt x="1523012" y="2437389"/>
                </a:lnTo>
                <a:lnTo>
                  <a:pt x="1551020" y="2402139"/>
                </a:lnTo>
                <a:lnTo>
                  <a:pt x="1578231" y="2366238"/>
                </a:lnTo>
                <a:lnTo>
                  <a:pt x="1604629" y="2329700"/>
                </a:lnTo>
                <a:lnTo>
                  <a:pt x="1630203" y="2292539"/>
                </a:lnTo>
                <a:lnTo>
                  <a:pt x="1654938" y="2254767"/>
                </a:lnTo>
                <a:lnTo>
                  <a:pt x="1678822" y="2216399"/>
                </a:lnTo>
                <a:lnTo>
                  <a:pt x="1701840" y="2177448"/>
                </a:lnTo>
                <a:lnTo>
                  <a:pt x="1723979" y="2137927"/>
                </a:lnTo>
                <a:lnTo>
                  <a:pt x="1745227" y="2097849"/>
                </a:lnTo>
                <a:lnTo>
                  <a:pt x="1765569" y="2057229"/>
                </a:lnTo>
                <a:lnTo>
                  <a:pt x="1784992" y="2016079"/>
                </a:lnTo>
                <a:lnTo>
                  <a:pt x="1803482" y="1974413"/>
                </a:lnTo>
                <a:lnTo>
                  <a:pt x="1821027" y="1932245"/>
                </a:lnTo>
                <a:lnTo>
                  <a:pt x="1837612" y="1889587"/>
                </a:lnTo>
                <a:lnTo>
                  <a:pt x="1853225" y="1846453"/>
                </a:lnTo>
                <a:lnTo>
                  <a:pt x="1867852" y="1802857"/>
                </a:lnTo>
                <a:lnTo>
                  <a:pt x="1881479" y="1758813"/>
                </a:lnTo>
                <a:lnTo>
                  <a:pt x="1894093" y="1714332"/>
                </a:lnTo>
                <a:lnTo>
                  <a:pt x="1905680" y="1669430"/>
                </a:lnTo>
                <a:lnTo>
                  <a:pt x="1916228" y="1624119"/>
                </a:lnTo>
                <a:lnTo>
                  <a:pt x="1925723" y="1578413"/>
                </a:lnTo>
                <a:lnTo>
                  <a:pt x="1934151" y="1532325"/>
                </a:lnTo>
                <a:lnTo>
                  <a:pt x="1941498" y="1485869"/>
                </a:lnTo>
                <a:lnTo>
                  <a:pt x="1947752" y="1439058"/>
                </a:lnTo>
                <a:lnTo>
                  <a:pt x="1952900" y="1391906"/>
                </a:lnTo>
                <a:lnTo>
                  <a:pt x="1956926" y="1344425"/>
                </a:lnTo>
                <a:lnTo>
                  <a:pt x="1959819" y="1296630"/>
                </a:lnTo>
                <a:lnTo>
                  <a:pt x="1961565" y="1248534"/>
                </a:lnTo>
                <a:lnTo>
                  <a:pt x="1962150" y="1200150"/>
                </a:lnTo>
                <a:lnTo>
                  <a:pt x="1962150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267700" y="0"/>
            <a:ext cx="1962150" cy="3162300"/>
          </a:xfrm>
          <a:custGeom>
            <a:avLst/>
            <a:gdLst/>
            <a:ahLst/>
            <a:cxnLst/>
            <a:rect l="l" t="t" r="r" b="b"/>
            <a:pathLst>
              <a:path w="1962150" h="3162300">
                <a:moveTo>
                  <a:pt x="0" y="0"/>
                </a:moveTo>
                <a:lnTo>
                  <a:pt x="0" y="1200150"/>
                </a:lnTo>
                <a:lnTo>
                  <a:pt x="584" y="1248534"/>
                </a:lnTo>
                <a:lnTo>
                  <a:pt x="2330" y="1296630"/>
                </a:lnTo>
                <a:lnTo>
                  <a:pt x="5223" y="1344425"/>
                </a:lnTo>
                <a:lnTo>
                  <a:pt x="9249" y="1391906"/>
                </a:lnTo>
                <a:lnTo>
                  <a:pt x="14397" y="1439058"/>
                </a:lnTo>
                <a:lnTo>
                  <a:pt x="20651" y="1485869"/>
                </a:lnTo>
                <a:lnTo>
                  <a:pt x="27998" y="1532325"/>
                </a:lnTo>
                <a:lnTo>
                  <a:pt x="36426" y="1578413"/>
                </a:lnTo>
                <a:lnTo>
                  <a:pt x="45921" y="1624119"/>
                </a:lnTo>
                <a:lnTo>
                  <a:pt x="56469" y="1669430"/>
                </a:lnTo>
                <a:lnTo>
                  <a:pt x="68056" y="1714332"/>
                </a:lnTo>
                <a:lnTo>
                  <a:pt x="80670" y="1758813"/>
                </a:lnTo>
                <a:lnTo>
                  <a:pt x="94297" y="1802857"/>
                </a:lnTo>
                <a:lnTo>
                  <a:pt x="108924" y="1846453"/>
                </a:lnTo>
                <a:lnTo>
                  <a:pt x="124537" y="1889587"/>
                </a:lnTo>
                <a:lnTo>
                  <a:pt x="141122" y="1932245"/>
                </a:lnTo>
                <a:lnTo>
                  <a:pt x="158667" y="1974413"/>
                </a:lnTo>
                <a:lnTo>
                  <a:pt x="177157" y="2016079"/>
                </a:lnTo>
                <a:lnTo>
                  <a:pt x="196580" y="2057229"/>
                </a:lnTo>
                <a:lnTo>
                  <a:pt x="216922" y="2097849"/>
                </a:lnTo>
                <a:lnTo>
                  <a:pt x="238170" y="2137927"/>
                </a:lnTo>
                <a:lnTo>
                  <a:pt x="260309" y="2177448"/>
                </a:lnTo>
                <a:lnTo>
                  <a:pt x="283327" y="2216399"/>
                </a:lnTo>
                <a:lnTo>
                  <a:pt x="307211" y="2254767"/>
                </a:lnTo>
                <a:lnTo>
                  <a:pt x="331946" y="2292539"/>
                </a:lnTo>
                <a:lnTo>
                  <a:pt x="357520" y="2329700"/>
                </a:lnTo>
                <a:lnTo>
                  <a:pt x="383918" y="2366238"/>
                </a:lnTo>
                <a:lnTo>
                  <a:pt x="411129" y="2402139"/>
                </a:lnTo>
                <a:lnTo>
                  <a:pt x="439137" y="2437389"/>
                </a:lnTo>
                <a:lnTo>
                  <a:pt x="467930" y="2471976"/>
                </a:lnTo>
                <a:lnTo>
                  <a:pt x="497494" y="2505886"/>
                </a:lnTo>
                <a:lnTo>
                  <a:pt x="527816" y="2539105"/>
                </a:lnTo>
                <a:lnTo>
                  <a:pt x="558882" y="2571619"/>
                </a:lnTo>
                <a:lnTo>
                  <a:pt x="590680" y="2603417"/>
                </a:lnTo>
                <a:lnTo>
                  <a:pt x="623194" y="2634483"/>
                </a:lnTo>
                <a:lnTo>
                  <a:pt x="656413" y="2664805"/>
                </a:lnTo>
                <a:lnTo>
                  <a:pt x="690323" y="2694369"/>
                </a:lnTo>
                <a:lnTo>
                  <a:pt x="724910" y="2723162"/>
                </a:lnTo>
                <a:lnTo>
                  <a:pt x="760160" y="2751170"/>
                </a:lnTo>
                <a:lnTo>
                  <a:pt x="796061" y="2778381"/>
                </a:lnTo>
                <a:lnTo>
                  <a:pt x="832599" y="2804779"/>
                </a:lnTo>
                <a:lnTo>
                  <a:pt x="869760" y="2830353"/>
                </a:lnTo>
                <a:lnTo>
                  <a:pt x="907532" y="2855088"/>
                </a:lnTo>
                <a:lnTo>
                  <a:pt x="945900" y="2878972"/>
                </a:lnTo>
                <a:lnTo>
                  <a:pt x="984851" y="2901990"/>
                </a:lnTo>
                <a:lnTo>
                  <a:pt x="1024372" y="2924129"/>
                </a:lnTo>
                <a:lnTo>
                  <a:pt x="1064450" y="2945377"/>
                </a:lnTo>
                <a:lnTo>
                  <a:pt x="1105070" y="2965719"/>
                </a:lnTo>
                <a:lnTo>
                  <a:pt x="1146220" y="2985142"/>
                </a:lnTo>
                <a:lnTo>
                  <a:pt x="1187886" y="3003632"/>
                </a:lnTo>
                <a:lnTo>
                  <a:pt x="1230054" y="3021177"/>
                </a:lnTo>
                <a:lnTo>
                  <a:pt x="1272712" y="3037762"/>
                </a:lnTo>
                <a:lnTo>
                  <a:pt x="1315846" y="3053375"/>
                </a:lnTo>
                <a:lnTo>
                  <a:pt x="1359442" y="3068002"/>
                </a:lnTo>
                <a:lnTo>
                  <a:pt x="1403486" y="3081629"/>
                </a:lnTo>
                <a:lnTo>
                  <a:pt x="1447967" y="3094243"/>
                </a:lnTo>
                <a:lnTo>
                  <a:pt x="1492869" y="3105830"/>
                </a:lnTo>
                <a:lnTo>
                  <a:pt x="1538180" y="3116378"/>
                </a:lnTo>
                <a:lnTo>
                  <a:pt x="1583886" y="3125873"/>
                </a:lnTo>
                <a:lnTo>
                  <a:pt x="1629974" y="3134301"/>
                </a:lnTo>
                <a:lnTo>
                  <a:pt x="1676430" y="3141648"/>
                </a:lnTo>
                <a:lnTo>
                  <a:pt x="1723241" y="3147902"/>
                </a:lnTo>
                <a:lnTo>
                  <a:pt x="1770393" y="3153050"/>
                </a:lnTo>
                <a:lnTo>
                  <a:pt x="1817874" y="3157076"/>
                </a:lnTo>
                <a:lnTo>
                  <a:pt x="1865669" y="3159969"/>
                </a:lnTo>
                <a:lnTo>
                  <a:pt x="1913765" y="3161715"/>
                </a:lnTo>
                <a:lnTo>
                  <a:pt x="1962150" y="3162300"/>
                </a:lnTo>
                <a:lnTo>
                  <a:pt x="1962150" y="1962150"/>
                </a:lnTo>
                <a:lnTo>
                  <a:pt x="1961549" y="1913131"/>
                </a:lnTo>
                <a:lnTo>
                  <a:pt x="1959758" y="1864409"/>
                </a:lnTo>
                <a:lnTo>
                  <a:pt x="1956789" y="1815996"/>
                </a:lnTo>
                <a:lnTo>
                  <a:pt x="1952657" y="1767907"/>
                </a:lnTo>
                <a:lnTo>
                  <a:pt x="1947375" y="1720155"/>
                </a:lnTo>
                <a:lnTo>
                  <a:pt x="1940958" y="1672755"/>
                </a:lnTo>
                <a:lnTo>
                  <a:pt x="1933420" y="1625720"/>
                </a:lnTo>
                <a:lnTo>
                  <a:pt x="1924774" y="1579065"/>
                </a:lnTo>
                <a:lnTo>
                  <a:pt x="1915035" y="1532803"/>
                </a:lnTo>
                <a:lnTo>
                  <a:pt x="1904216" y="1486948"/>
                </a:lnTo>
                <a:lnTo>
                  <a:pt x="1892332" y="1441515"/>
                </a:lnTo>
                <a:lnTo>
                  <a:pt x="1879396" y="1396517"/>
                </a:lnTo>
                <a:lnTo>
                  <a:pt x="1865422" y="1351968"/>
                </a:lnTo>
                <a:lnTo>
                  <a:pt x="1850425" y="1307882"/>
                </a:lnTo>
                <a:lnTo>
                  <a:pt x="1834419" y="1264274"/>
                </a:lnTo>
                <a:lnTo>
                  <a:pt x="1817416" y="1221156"/>
                </a:lnTo>
                <a:lnTo>
                  <a:pt x="1799432" y="1178544"/>
                </a:lnTo>
                <a:lnTo>
                  <a:pt x="1780481" y="1136451"/>
                </a:lnTo>
                <a:lnTo>
                  <a:pt x="1760575" y="1094891"/>
                </a:lnTo>
                <a:lnTo>
                  <a:pt x="1739730" y="1053878"/>
                </a:lnTo>
                <a:lnTo>
                  <a:pt x="1717959" y="1013425"/>
                </a:lnTo>
                <a:lnTo>
                  <a:pt x="1695276" y="973548"/>
                </a:lnTo>
                <a:lnTo>
                  <a:pt x="1671695" y="934259"/>
                </a:lnTo>
                <a:lnTo>
                  <a:pt x="1647231" y="895574"/>
                </a:lnTo>
                <a:lnTo>
                  <a:pt x="1621896" y="857505"/>
                </a:lnTo>
                <a:lnTo>
                  <a:pt x="1595706" y="820067"/>
                </a:lnTo>
                <a:lnTo>
                  <a:pt x="1568673" y="783273"/>
                </a:lnTo>
                <a:lnTo>
                  <a:pt x="1540813" y="747139"/>
                </a:lnTo>
                <a:lnTo>
                  <a:pt x="1512138" y="711676"/>
                </a:lnTo>
                <a:lnTo>
                  <a:pt x="1482664" y="676901"/>
                </a:lnTo>
                <a:lnTo>
                  <a:pt x="1452403" y="642826"/>
                </a:lnTo>
                <a:lnTo>
                  <a:pt x="1421371" y="609465"/>
                </a:lnTo>
                <a:lnTo>
                  <a:pt x="1389580" y="576833"/>
                </a:lnTo>
                <a:lnTo>
                  <a:pt x="1357045" y="544944"/>
                </a:lnTo>
                <a:lnTo>
                  <a:pt x="1323779" y="513811"/>
                </a:lnTo>
                <a:lnTo>
                  <a:pt x="1289798" y="483448"/>
                </a:lnTo>
                <a:lnTo>
                  <a:pt x="1255114" y="453870"/>
                </a:lnTo>
                <a:lnTo>
                  <a:pt x="1219742" y="425090"/>
                </a:lnTo>
                <a:lnTo>
                  <a:pt x="1183696" y="397122"/>
                </a:lnTo>
                <a:lnTo>
                  <a:pt x="1146989" y="369980"/>
                </a:lnTo>
                <a:lnTo>
                  <a:pt x="1109637" y="343679"/>
                </a:lnTo>
                <a:lnTo>
                  <a:pt x="1071651" y="318232"/>
                </a:lnTo>
                <a:lnTo>
                  <a:pt x="1033047" y="293652"/>
                </a:lnTo>
                <a:lnTo>
                  <a:pt x="993839" y="269955"/>
                </a:lnTo>
                <a:lnTo>
                  <a:pt x="954041" y="247154"/>
                </a:lnTo>
                <a:lnTo>
                  <a:pt x="913665" y="225263"/>
                </a:lnTo>
                <a:lnTo>
                  <a:pt x="872728" y="204296"/>
                </a:lnTo>
                <a:lnTo>
                  <a:pt x="831241" y="184267"/>
                </a:lnTo>
                <a:lnTo>
                  <a:pt x="789220" y="165190"/>
                </a:lnTo>
                <a:lnTo>
                  <a:pt x="746679" y="147078"/>
                </a:lnTo>
                <a:lnTo>
                  <a:pt x="703631" y="129947"/>
                </a:lnTo>
                <a:lnTo>
                  <a:pt x="660090" y="113809"/>
                </a:lnTo>
                <a:lnTo>
                  <a:pt x="616071" y="98679"/>
                </a:lnTo>
                <a:lnTo>
                  <a:pt x="571586" y="84570"/>
                </a:lnTo>
                <a:lnTo>
                  <a:pt x="526652" y="71497"/>
                </a:lnTo>
                <a:lnTo>
                  <a:pt x="481280" y="59474"/>
                </a:lnTo>
                <a:lnTo>
                  <a:pt x="435485" y="48515"/>
                </a:lnTo>
                <a:lnTo>
                  <a:pt x="389282" y="38633"/>
                </a:lnTo>
                <a:lnTo>
                  <a:pt x="342684" y="29842"/>
                </a:lnTo>
                <a:lnTo>
                  <a:pt x="295705" y="22157"/>
                </a:lnTo>
                <a:lnTo>
                  <a:pt x="248358" y="15592"/>
                </a:lnTo>
                <a:lnTo>
                  <a:pt x="200659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1171575" cy="1171575"/>
          </a:xfrm>
          <a:custGeom>
            <a:avLst/>
            <a:gdLst/>
            <a:ahLst/>
            <a:cxnLst/>
            <a:rect l="l" t="t" r="r" b="b"/>
            <a:pathLst>
              <a:path w="1171575" h="1171575">
                <a:moveTo>
                  <a:pt x="1171575" y="0"/>
                </a:moveTo>
                <a:lnTo>
                  <a:pt x="0" y="0"/>
                </a:lnTo>
                <a:lnTo>
                  <a:pt x="0" y="1171575"/>
                </a:lnTo>
                <a:lnTo>
                  <a:pt x="48291" y="1170597"/>
                </a:lnTo>
                <a:lnTo>
                  <a:pt x="96086" y="1167691"/>
                </a:lnTo>
                <a:lnTo>
                  <a:pt x="143347" y="1162893"/>
                </a:lnTo>
                <a:lnTo>
                  <a:pt x="190034" y="1156241"/>
                </a:lnTo>
                <a:lnTo>
                  <a:pt x="236112" y="1147773"/>
                </a:lnTo>
                <a:lnTo>
                  <a:pt x="281541" y="1137527"/>
                </a:lnTo>
                <a:lnTo>
                  <a:pt x="326286" y="1125539"/>
                </a:lnTo>
                <a:lnTo>
                  <a:pt x="370307" y="1111849"/>
                </a:lnTo>
                <a:lnTo>
                  <a:pt x="413567" y="1096493"/>
                </a:lnTo>
                <a:lnTo>
                  <a:pt x="456028" y="1079509"/>
                </a:lnTo>
                <a:lnTo>
                  <a:pt x="497653" y="1060936"/>
                </a:lnTo>
                <a:lnTo>
                  <a:pt x="538404" y="1040810"/>
                </a:lnTo>
                <a:lnTo>
                  <a:pt x="578244" y="1019169"/>
                </a:lnTo>
                <a:lnTo>
                  <a:pt x="617134" y="996051"/>
                </a:lnTo>
                <a:lnTo>
                  <a:pt x="655037" y="971494"/>
                </a:lnTo>
                <a:lnTo>
                  <a:pt x="691915" y="945535"/>
                </a:lnTo>
                <a:lnTo>
                  <a:pt x="727731" y="918212"/>
                </a:lnTo>
                <a:lnTo>
                  <a:pt x="762447" y="889563"/>
                </a:lnTo>
                <a:lnTo>
                  <a:pt x="796024" y="859625"/>
                </a:lnTo>
                <a:lnTo>
                  <a:pt x="828427" y="828436"/>
                </a:lnTo>
                <a:lnTo>
                  <a:pt x="859616" y="796034"/>
                </a:lnTo>
                <a:lnTo>
                  <a:pt x="889554" y="762457"/>
                </a:lnTo>
                <a:lnTo>
                  <a:pt x="918204" y="727742"/>
                </a:lnTo>
                <a:lnTo>
                  <a:pt x="945528" y="691926"/>
                </a:lnTo>
                <a:lnTo>
                  <a:pt x="971487" y="655048"/>
                </a:lnTo>
                <a:lnTo>
                  <a:pt x="996045" y="617145"/>
                </a:lnTo>
                <a:lnTo>
                  <a:pt x="1019163" y="578255"/>
                </a:lnTo>
                <a:lnTo>
                  <a:pt x="1040805" y="538415"/>
                </a:lnTo>
                <a:lnTo>
                  <a:pt x="1060932" y="497664"/>
                </a:lnTo>
                <a:lnTo>
                  <a:pt x="1079506" y="456039"/>
                </a:lnTo>
                <a:lnTo>
                  <a:pt x="1096490" y="413577"/>
                </a:lnTo>
                <a:lnTo>
                  <a:pt x="1111847" y="370316"/>
                </a:lnTo>
                <a:lnTo>
                  <a:pt x="1125537" y="326295"/>
                </a:lnTo>
                <a:lnTo>
                  <a:pt x="1137525" y="281550"/>
                </a:lnTo>
                <a:lnTo>
                  <a:pt x="1147772" y="236119"/>
                </a:lnTo>
                <a:lnTo>
                  <a:pt x="1156240" y="190040"/>
                </a:lnTo>
                <a:lnTo>
                  <a:pt x="1162893" y="143351"/>
                </a:lnTo>
                <a:lnTo>
                  <a:pt x="1167691" y="96090"/>
                </a:lnTo>
                <a:lnTo>
                  <a:pt x="1170597" y="48293"/>
                </a:lnTo>
                <a:lnTo>
                  <a:pt x="1171575" y="0"/>
                </a:lnTo>
                <a:close/>
              </a:path>
            </a:pathLst>
          </a:custGeom>
          <a:solidFill>
            <a:srgbClr val="627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020425" y="4581525"/>
            <a:ext cx="1171575" cy="2276475"/>
          </a:xfrm>
          <a:custGeom>
            <a:avLst/>
            <a:gdLst/>
            <a:ahLst/>
            <a:cxnLst/>
            <a:rect l="l" t="t" r="r" b="b"/>
            <a:pathLst>
              <a:path w="1171575" h="2276475">
                <a:moveTo>
                  <a:pt x="1171575" y="0"/>
                </a:moveTo>
                <a:lnTo>
                  <a:pt x="1051814" y="6095"/>
                </a:lnTo>
                <a:lnTo>
                  <a:pt x="1004201" y="11959"/>
                </a:lnTo>
                <a:lnTo>
                  <a:pt x="957197" y="19720"/>
                </a:lnTo>
                <a:lnTo>
                  <a:pt x="910841" y="29339"/>
                </a:lnTo>
                <a:lnTo>
                  <a:pt x="865171" y="40776"/>
                </a:lnTo>
                <a:lnTo>
                  <a:pt x="820226" y="53993"/>
                </a:lnTo>
                <a:lnTo>
                  <a:pt x="776047" y="68949"/>
                </a:lnTo>
                <a:lnTo>
                  <a:pt x="732672" y="85605"/>
                </a:lnTo>
                <a:lnTo>
                  <a:pt x="690141" y="103922"/>
                </a:lnTo>
                <a:lnTo>
                  <a:pt x="648492" y="123859"/>
                </a:lnTo>
                <a:lnTo>
                  <a:pt x="607765" y="145379"/>
                </a:lnTo>
                <a:lnTo>
                  <a:pt x="567999" y="168440"/>
                </a:lnTo>
                <a:lnTo>
                  <a:pt x="529234" y="193004"/>
                </a:lnTo>
                <a:lnTo>
                  <a:pt x="491508" y="219031"/>
                </a:lnTo>
                <a:lnTo>
                  <a:pt x="454862" y="246481"/>
                </a:lnTo>
                <a:lnTo>
                  <a:pt x="419333" y="275316"/>
                </a:lnTo>
                <a:lnTo>
                  <a:pt x="384962" y="305495"/>
                </a:lnTo>
                <a:lnTo>
                  <a:pt x="351787" y="336980"/>
                </a:lnTo>
                <a:lnTo>
                  <a:pt x="319849" y="369730"/>
                </a:lnTo>
                <a:lnTo>
                  <a:pt x="289185" y="403706"/>
                </a:lnTo>
                <a:lnTo>
                  <a:pt x="259836" y="438868"/>
                </a:lnTo>
                <a:lnTo>
                  <a:pt x="231840" y="475178"/>
                </a:lnTo>
                <a:lnTo>
                  <a:pt x="205237" y="512596"/>
                </a:lnTo>
                <a:lnTo>
                  <a:pt x="180065" y="551081"/>
                </a:lnTo>
                <a:lnTo>
                  <a:pt x="156365" y="590596"/>
                </a:lnTo>
                <a:lnTo>
                  <a:pt x="134176" y="631099"/>
                </a:lnTo>
                <a:lnTo>
                  <a:pt x="113536" y="672552"/>
                </a:lnTo>
                <a:lnTo>
                  <a:pt x="94485" y="714915"/>
                </a:lnTo>
                <a:lnTo>
                  <a:pt x="77063" y="758149"/>
                </a:lnTo>
                <a:lnTo>
                  <a:pt x="61307" y="802214"/>
                </a:lnTo>
                <a:lnTo>
                  <a:pt x="47259" y="847071"/>
                </a:lnTo>
                <a:lnTo>
                  <a:pt x="34956" y="892680"/>
                </a:lnTo>
                <a:lnTo>
                  <a:pt x="24438" y="939002"/>
                </a:lnTo>
                <a:lnTo>
                  <a:pt x="15745" y="985997"/>
                </a:lnTo>
                <a:lnTo>
                  <a:pt x="8915" y="1033625"/>
                </a:lnTo>
                <a:lnTo>
                  <a:pt x="3988" y="1081848"/>
                </a:lnTo>
                <a:lnTo>
                  <a:pt x="1003" y="1130626"/>
                </a:lnTo>
                <a:lnTo>
                  <a:pt x="0" y="1179918"/>
                </a:lnTo>
                <a:lnTo>
                  <a:pt x="0" y="2276475"/>
                </a:lnTo>
                <a:lnTo>
                  <a:pt x="1171575" y="2276475"/>
                </a:lnTo>
                <a:lnTo>
                  <a:pt x="1171575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582025" y="0"/>
            <a:ext cx="3609975" cy="6858000"/>
          </a:xfrm>
          <a:custGeom>
            <a:avLst/>
            <a:gdLst/>
            <a:ahLst/>
            <a:cxnLst/>
            <a:rect l="l" t="t" r="r" b="b"/>
            <a:pathLst>
              <a:path w="3609975" h="6858000">
                <a:moveTo>
                  <a:pt x="3609975" y="0"/>
                </a:moveTo>
                <a:lnTo>
                  <a:pt x="0" y="0"/>
                </a:lnTo>
                <a:lnTo>
                  <a:pt x="48552" y="330"/>
                </a:lnTo>
                <a:lnTo>
                  <a:pt x="96951" y="1282"/>
                </a:lnTo>
                <a:lnTo>
                  <a:pt x="145186" y="2870"/>
                </a:lnTo>
                <a:lnTo>
                  <a:pt x="193268" y="5092"/>
                </a:lnTo>
                <a:lnTo>
                  <a:pt x="241185" y="7937"/>
                </a:lnTo>
                <a:lnTo>
                  <a:pt x="288925" y="11404"/>
                </a:lnTo>
                <a:lnTo>
                  <a:pt x="336499" y="15481"/>
                </a:lnTo>
                <a:lnTo>
                  <a:pt x="383895" y="20180"/>
                </a:lnTo>
                <a:lnTo>
                  <a:pt x="431101" y="25476"/>
                </a:lnTo>
                <a:lnTo>
                  <a:pt x="478129" y="31394"/>
                </a:lnTo>
                <a:lnTo>
                  <a:pt x="524967" y="37896"/>
                </a:lnTo>
                <a:lnTo>
                  <a:pt x="571601" y="45008"/>
                </a:lnTo>
                <a:lnTo>
                  <a:pt x="618045" y="52705"/>
                </a:lnTo>
                <a:lnTo>
                  <a:pt x="664298" y="60998"/>
                </a:lnTo>
                <a:lnTo>
                  <a:pt x="710336" y="69862"/>
                </a:lnTo>
                <a:lnTo>
                  <a:pt x="756158" y="79324"/>
                </a:lnTo>
                <a:lnTo>
                  <a:pt x="801776" y="89357"/>
                </a:lnTo>
                <a:lnTo>
                  <a:pt x="847166" y="99961"/>
                </a:lnTo>
                <a:lnTo>
                  <a:pt x="892340" y="111137"/>
                </a:lnTo>
                <a:lnTo>
                  <a:pt x="937298" y="122872"/>
                </a:lnTo>
                <a:lnTo>
                  <a:pt x="982014" y="135178"/>
                </a:lnTo>
                <a:lnTo>
                  <a:pt x="1026502" y="148031"/>
                </a:lnTo>
                <a:lnTo>
                  <a:pt x="1070749" y="161442"/>
                </a:lnTo>
                <a:lnTo>
                  <a:pt x="1114755" y="175399"/>
                </a:lnTo>
                <a:lnTo>
                  <a:pt x="1158519" y="189903"/>
                </a:lnTo>
                <a:lnTo>
                  <a:pt x="1202029" y="204952"/>
                </a:lnTo>
                <a:lnTo>
                  <a:pt x="1245285" y="220535"/>
                </a:lnTo>
                <a:lnTo>
                  <a:pt x="1288288" y="236651"/>
                </a:lnTo>
                <a:lnTo>
                  <a:pt x="1331023" y="253301"/>
                </a:lnTo>
                <a:lnTo>
                  <a:pt x="1373492" y="270471"/>
                </a:lnTo>
                <a:lnTo>
                  <a:pt x="1415694" y="288163"/>
                </a:lnTo>
                <a:lnTo>
                  <a:pt x="1457629" y="306374"/>
                </a:lnTo>
                <a:lnTo>
                  <a:pt x="1499285" y="325094"/>
                </a:lnTo>
                <a:lnTo>
                  <a:pt x="1540649" y="344322"/>
                </a:lnTo>
                <a:lnTo>
                  <a:pt x="1581734" y="364058"/>
                </a:lnTo>
                <a:lnTo>
                  <a:pt x="1622539" y="384302"/>
                </a:lnTo>
                <a:lnTo>
                  <a:pt x="1663039" y="405028"/>
                </a:lnTo>
                <a:lnTo>
                  <a:pt x="1703247" y="426262"/>
                </a:lnTo>
                <a:lnTo>
                  <a:pt x="1743151" y="447979"/>
                </a:lnTo>
                <a:lnTo>
                  <a:pt x="1782749" y="470179"/>
                </a:lnTo>
                <a:lnTo>
                  <a:pt x="1822030" y="492861"/>
                </a:lnTo>
                <a:lnTo>
                  <a:pt x="1861007" y="516026"/>
                </a:lnTo>
                <a:lnTo>
                  <a:pt x="1899666" y="539661"/>
                </a:lnTo>
                <a:lnTo>
                  <a:pt x="1938007" y="563765"/>
                </a:lnTo>
                <a:lnTo>
                  <a:pt x="1976018" y="588327"/>
                </a:lnTo>
                <a:lnTo>
                  <a:pt x="2013699" y="613359"/>
                </a:lnTo>
                <a:lnTo>
                  <a:pt x="2051037" y="638848"/>
                </a:lnTo>
                <a:lnTo>
                  <a:pt x="2088057" y="664794"/>
                </a:lnTo>
                <a:lnTo>
                  <a:pt x="2124722" y="691184"/>
                </a:lnTo>
                <a:lnTo>
                  <a:pt x="2161044" y="718019"/>
                </a:lnTo>
                <a:lnTo>
                  <a:pt x="2197023" y="745286"/>
                </a:lnTo>
                <a:lnTo>
                  <a:pt x="2232634" y="772998"/>
                </a:lnTo>
                <a:lnTo>
                  <a:pt x="2267902" y="801154"/>
                </a:lnTo>
                <a:lnTo>
                  <a:pt x="2302802" y="829729"/>
                </a:lnTo>
                <a:lnTo>
                  <a:pt x="2337346" y="858723"/>
                </a:lnTo>
                <a:lnTo>
                  <a:pt x="2371509" y="888149"/>
                </a:lnTo>
                <a:lnTo>
                  <a:pt x="2405303" y="917994"/>
                </a:lnTo>
                <a:lnTo>
                  <a:pt x="2438717" y="948245"/>
                </a:lnTo>
                <a:lnTo>
                  <a:pt x="2471750" y="978903"/>
                </a:lnTo>
                <a:lnTo>
                  <a:pt x="2504402" y="1009980"/>
                </a:lnTo>
                <a:lnTo>
                  <a:pt x="2536660" y="1041450"/>
                </a:lnTo>
                <a:lnTo>
                  <a:pt x="2568524" y="1073315"/>
                </a:lnTo>
                <a:lnTo>
                  <a:pt x="2599994" y="1105573"/>
                </a:lnTo>
                <a:lnTo>
                  <a:pt x="2631071" y="1138224"/>
                </a:lnTo>
                <a:lnTo>
                  <a:pt x="2661729" y="1171257"/>
                </a:lnTo>
                <a:lnTo>
                  <a:pt x="2691981" y="1204671"/>
                </a:lnTo>
                <a:lnTo>
                  <a:pt x="2721826" y="1238465"/>
                </a:lnTo>
                <a:lnTo>
                  <a:pt x="2751251" y="1272628"/>
                </a:lnTo>
                <a:lnTo>
                  <a:pt x="2780246" y="1307172"/>
                </a:lnTo>
                <a:lnTo>
                  <a:pt x="2808821" y="1342072"/>
                </a:lnTo>
                <a:lnTo>
                  <a:pt x="2836976" y="1377340"/>
                </a:lnTo>
                <a:lnTo>
                  <a:pt x="2864688" y="1412951"/>
                </a:lnTo>
                <a:lnTo>
                  <a:pt x="2891955" y="1448930"/>
                </a:lnTo>
                <a:lnTo>
                  <a:pt x="2918790" y="1485252"/>
                </a:lnTo>
                <a:lnTo>
                  <a:pt x="2945180" y="1521917"/>
                </a:lnTo>
                <a:lnTo>
                  <a:pt x="2971127" y="1558937"/>
                </a:lnTo>
                <a:lnTo>
                  <a:pt x="2996615" y="1596275"/>
                </a:lnTo>
                <a:lnTo>
                  <a:pt x="3021647" y="1633956"/>
                </a:lnTo>
                <a:lnTo>
                  <a:pt x="3046209" y="1671967"/>
                </a:lnTo>
                <a:lnTo>
                  <a:pt x="3070314" y="1710309"/>
                </a:lnTo>
                <a:lnTo>
                  <a:pt x="3093948" y="1748967"/>
                </a:lnTo>
                <a:lnTo>
                  <a:pt x="3117113" y="1787944"/>
                </a:lnTo>
                <a:lnTo>
                  <a:pt x="3139795" y="1827225"/>
                </a:lnTo>
                <a:lnTo>
                  <a:pt x="3161995" y="1866823"/>
                </a:lnTo>
                <a:lnTo>
                  <a:pt x="3183712" y="1906727"/>
                </a:lnTo>
                <a:lnTo>
                  <a:pt x="3204946" y="1946935"/>
                </a:lnTo>
                <a:lnTo>
                  <a:pt x="3225673" y="1987435"/>
                </a:lnTo>
                <a:lnTo>
                  <a:pt x="3245916" y="2028240"/>
                </a:lnTo>
                <a:lnTo>
                  <a:pt x="3265652" y="2069325"/>
                </a:lnTo>
                <a:lnTo>
                  <a:pt x="3284880" y="2110689"/>
                </a:lnTo>
                <a:lnTo>
                  <a:pt x="3303600" y="2152345"/>
                </a:lnTo>
                <a:lnTo>
                  <a:pt x="3321812" y="2194280"/>
                </a:lnTo>
                <a:lnTo>
                  <a:pt x="3339503" y="2236482"/>
                </a:lnTo>
                <a:lnTo>
                  <a:pt x="3356673" y="2278951"/>
                </a:lnTo>
                <a:lnTo>
                  <a:pt x="3373323" y="2321687"/>
                </a:lnTo>
                <a:lnTo>
                  <a:pt x="3389439" y="2364689"/>
                </a:lnTo>
                <a:lnTo>
                  <a:pt x="3405022" y="2407945"/>
                </a:lnTo>
                <a:lnTo>
                  <a:pt x="3420072" y="2451455"/>
                </a:lnTo>
                <a:lnTo>
                  <a:pt x="3434575" y="2495219"/>
                </a:lnTo>
                <a:lnTo>
                  <a:pt x="3448532" y="2539225"/>
                </a:lnTo>
                <a:lnTo>
                  <a:pt x="3461943" y="2583472"/>
                </a:lnTo>
                <a:lnTo>
                  <a:pt x="3474796" y="2627960"/>
                </a:lnTo>
                <a:lnTo>
                  <a:pt x="3487102" y="2672677"/>
                </a:lnTo>
                <a:lnTo>
                  <a:pt x="3498837" y="2717635"/>
                </a:lnTo>
                <a:lnTo>
                  <a:pt x="3510013" y="2762808"/>
                </a:lnTo>
                <a:lnTo>
                  <a:pt x="3520617" y="2808198"/>
                </a:lnTo>
                <a:lnTo>
                  <a:pt x="3530650" y="2853817"/>
                </a:lnTo>
                <a:lnTo>
                  <a:pt x="3540112" y="2899638"/>
                </a:lnTo>
                <a:lnTo>
                  <a:pt x="3548977" y="2945676"/>
                </a:lnTo>
                <a:lnTo>
                  <a:pt x="3557270" y="2991929"/>
                </a:lnTo>
                <a:lnTo>
                  <a:pt x="3564966" y="3038373"/>
                </a:lnTo>
                <a:lnTo>
                  <a:pt x="3572078" y="3085007"/>
                </a:lnTo>
                <a:lnTo>
                  <a:pt x="3578580" y="3131845"/>
                </a:lnTo>
                <a:lnTo>
                  <a:pt x="3584498" y="3178873"/>
                </a:lnTo>
                <a:lnTo>
                  <a:pt x="3589794" y="3226079"/>
                </a:lnTo>
                <a:lnTo>
                  <a:pt x="3594493" y="3273475"/>
                </a:lnTo>
                <a:lnTo>
                  <a:pt x="3598570" y="3321050"/>
                </a:lnTo>
                <a:lnTo>
                  <a:pt x="3602037" y="3368789"/>
                </a:lnTo>
                <a:lnTo>
                  <a:pt x="3604882" y="3416706"/>
                </a:lnTo>
                <a:lnTo>
                  <a:pt x="3605441" y="3429012"/>
                </a:lnTo>
                <a:lnTo>
                  <a:pt x="3604882" y="3441306"/>
                </a:lnTo>
                <a:lnTo>
                  <a:pt x="3602037" y="3489223"/>
                </a:lnTo>
                <a:lnTo>
                  <a:pt x="3598570" y="3536962"/>
                </a:lnTo>
                <a:lnTo>
                  <a:pt x="3594493" y="3584537"/>
                </a:lnTo>
                <a:lnTo>
                  <a:pt x="3589794" y="3631933"/>
                </a:lnTo>
                <a:lnTo>
                  <a:pt x="3584498" y="3679139"/>
                </a:lnTo>
                <a:lnTo>
                  <a:pt x="3578580" y="3726167"/>
                </a:lnTo>
                <a:lnTo>
                  <a:pt x="3572078" y="3773005"/>
                </a:lnTo>
                <a:lnTo>
                  <a:pt x="3564966" y="3819639"/>
                </a:lnTo>
                <a:lnTo>
                  <a:pt x="3557270" y="3866083"/>
                </a:lnTo>
                <a:lnTo>
                  <a:pt x="3548977" y="3912336"/>
                </a:lnTo>
                <a:lnTo>
                  <a:pt x="3540112" y="3958374"/>
                </a:lnTo>
                <a:lnTo>
                  <a:pt x="3530650" y="4004195"/>
                </a:lnTo>
                <a:lnTo>
                  <a:pt x="3520617" y="4049814"/>
                </a:lnTo>
                <a:lnTo>
                  <a:pt x="3510013" y="4095204"/>
                </a:lnTo>
                <a:lnTo>
                  <a:pt x="3498837" y="4140377"/>
                </a:lnTo>
                <a:lnTo>
                  <a:pt x="3487102" y="4185335"/>
                </a:lnTo>
                <a:lnTo>
                  <a:pt x="3474796" y="4230052"/>
                </a:lnTo>
                <a:lnTo>
                  <a:pt x="3461943" y="4274540"/>
                </a:lnTo>
                <a:lnTo>
                  <a:pt x="3448532" y="4318787"/>
                </a:lnTo>
                <a:lnTo>
                  <a:pt x="3434575" y="4362793"/>
                </a:lnTo>
                <a:lnTo>
                  <a:pt x="3420072" y="4406557"/>
                </a:lnTo>
                <a:lnTo>
                  <a:pt x="3405022" y="4450067"/>
                </a:lnTo>
                <a:lnTo>
                  <a:pt x="3389439" y="4493323"/>
                </a:lnTo>
                <a:lnTo>
                  <a:pt x="3373323" y="4536325"/>
                </a:lnTo>
                <a:lnTo>
                  <a:pt x="3356673" y="4579061"/>
                </a:lnTo>
                <a:lnTo>
                  <a:pt x="3339503" y="4621530"/>
                </a:lnTo>
                <a:lnTo>
                  <a:pt x="3321812" y="4663732"/>
                </a:lnTo>
                <a:lnTo>
                  <a:pt x="3303600" y="4705667"/>
                </a:lnTo>
                <a:lnTo>
                  <a:pt x="3284880" y="4747323"/>
                </a:lnTo>
                <a:lnTo>
                  <a:pt x="3265652" y="4788687"/>
                </a:lnTo>
                <a:lnTo>
                  <a:pt x="3245916" y="4829772"/>
                </a:lnTo>
                <a:lnTo>
                  <a:pt x="3225673" y="4870577"/>
                </a:lnTo>
                <a:lnTo>
                  <a:pt x="3204946" y="4911077"/>
                </a:lnTo>
                <a:lnTo>
                  <a:pt x="3183712" y="4951285"/>
                </a:lnTo>
                <a:lnTo>
                  <a:pt x="3161995" y="4991189"/>
                </a:lnTo>
                <a:lnTo>
                  <a:pt x="3139795" y="5030787"/>
                </a:lnTo>
                <a:lnTo>
                  <a:pt x="3117113" y="5070068"/>
                </a:lnTo>
                <a:lnTo>
                  <a:pt x="3093948" y="5109045"/>
                </a:lnTo>
                <a:lnTo>
                  <a:pt x="3070314" y="5147703"/>
                </a:lnTo>
                <a:lnTo>
                  <a:pt x="3046209" y="5186045"/>
                </a:lnTo>
                <a:lnTo>
                  <a:pt x="3021647" y="5224056"/>
                </a:lnTo>
                <a:lnTo>
                  <a:pt x="2996615" y="5261737"/>
                </a:lnTo>
                <a:lnTo>
                  <a:pt x="2971127" y="5299075"/>
                </a:lnTo>
                <a:lnTo>
                  <a:pt x="2945180" y="5336095"/>
                </a:lnTo>
                <a:lnTo>
                  <a:pt x="2918790" y="5372760"/>
                </a:lnTo>
                <a:lnTo>
                  <a:pt x="2891955" y="5409082"/>
                </a:lnTo>
                <a:lnTo>
                  <a:pt x="2864688" y="5445061"/>
                </a:lnTo>
                <a:lnTo>
                  <a:pt x="2836976" y="5480672"/>
                </a:lnTo>
                <a:lnTo>
                  <a:pt x="2808821" y="5515940"/>
                </a:lnTo>
                <a:lnTo>
                  <a:pt x="2780246" y="5550840"/>
                </a:lnTo>
                <a:lnTo>
                  <a:pt x="2751251" y="5585384"/>
                </a:lnTo>
                <a:lnTo>
                  <a:pt x="2721826" y="5619547"/>
                </a:lnTo>
                <a:lnTo>
                  <a:pt x="2691981" y="5653341"/>
                </a:lnTo>
                <a:lnTo>
                  <a:pt x="2661729" y="5686755"/>
                </a:lnTo>
                <a:lnTo>
                  <a:pt x="2631071" y="5719788"/>
                </a:lnTo>
                <a:lnTo>
                  <a:pt x="2599994" y="5752439"/>
                </a:lnTo>
                <a:lnTo>
                  <a:pt x="2568524" y="5784697"/>
                </a:lnTo>
                <a:lnTo>
                  <a:pt x="2536660" y="5816562"/>
                </a:lnTo>
                <a:lnTo>
                  <a:pt x="2504402" y="5848032"/>
                </a:lnTo>
                <a:lnTo>
                  <a:pt x="2471750" y="5879109"/>
                </a:lnTo>
                <a:lnTo>
                  <a:pt x="2438717" y="5909767"/>
                </a:lnTo>
                <a:lnTo>
                  <a:pt x="2405303" y="5940018"/>
                </a:lnTo>
                <a:lnTo>
                  <a:pt x="2371509" y="5969863"/>
                </a:lnTo>
                <a:lnTo>
                  <a:pt x="2337346" y="5999289"/>
                </a:lnTo>
                <a:lnTo>
                  <a:pt x="2302802" y="6028283"/>
                </a:lnTo>
                <a:lnTo>
                  <a:pt x="2267902" y="6056858"/>
                </a:lnTo>
                <a:lnTo>
                  <a:pt x="2232634" y="6085014"/>
                </a:lnTo>
                <a:lnTo>
                  <a:pt x="2197023" y="6112726"/>
                </a:lnTo>
                <a:lnTo>
                  <a:pt x="2161044" y="6139993"/>
                </a:lnTo>
                <a:lnTo>
                  <a:pt x="2124722" y="6166828"/>
                </a:lnTo>
                <a:lnTo>
                  <a:pt x="2088057" y="6193218"/>
                </a:lnTo>
                <a:lnTo>
                  <a:pt x="2051037" y="6219164"/>
                </a:lnTo>
                <a:lnTo>
                  <a:pt x="2013699" y="6244653"/>
                </a:lnTo>
                <a:lnTo>
                  <a:pt x="1976018" y="6269685"/>
                </a:lnTo>
                <a:lnTo>
                  <a:pt x="1938007" y="6294247"/>
                </a:lnTo>
                <a:lnTo>
                  <a:pt x="1899666" y="6318351"/>
                </a:lnTo>
                <a:lnTo>
                  <a:pt x="1861007" y="6341986"/>
                </a:lnTo>
                <a:lnTo>
                  <a:pt x="1822030" y="6365151"/>
                </a:lnTo>
                <a:lnTo>
                  <a:pt x="1782749" y="6387833"/>
                </a:lnTo>
                <a:lnTo>
                  <a:pt x="1743151" y="6410033"/>
                </a:lnTo>
                <a:lnTo>
                  <a:pt x="1703247" y="6431750"/>
                </a:lnTo>
                <a:lnTo>
                  <a:pt x="1663039" y="6452984"/>
                </a:lnTo>
                <a:lnTo>
                  <a:pt x="1622539" y="6473711"/>
                </a:lnTo>
                <a:lnTo>
                  <a:pt x="1581734" y="6493954"/>
                </a:lnTo>
                <a:lnTo>
                  <a:pt x="1540649" y="6513690"/>
                </a:lnTo>
                <a:lnTo>
                  <a:pt x="1499285" y="6532918"/>
                </a:lnTo>
                <a:lnTo>
                  <a:pt x="1457629" y="6551638"/>
                </a:lnTo>
                <a:lnTo>
                  <a:pt x="1415694" y="6569850"/>
                </a:lnTo>
                <a:lnTo>
                  <a:pt x="1373492" y="6587541"/>
                </a:lnTo>
                <a:lnTo>
                  <a:pt x="1331023" y="6604711"/>
                </a:lnTo>
                <a:lnTo>
                  <a:pt x="1288288" y="6621361"/>
                </a:lnTo>
                <a:lnTo>
                  <a:pt x="1245285" y="6637477"/>
                </a:lnTo>
                <a:lnTo>
                  <a:pt x="1202029" y="6653060"/>
                </a:lnTo>
                <a:lnTo>
                  <a:pt x="1158519" y="6668109"/>
                </a:lnTo>
                <a:lnTo>
                  <a:pt x="1114755" y="6682613"/>
                </a:lnTo>
                <a:lnTo>
                  <a:pt x="1070749" y="6696570"/>
                </a:lnTo>
                <a:lnTo>
                  <a:pt x="1026502" y="6709981"/>
                </a:lnTo>
                <a:lnTo>
                  <a:pt x="982014" y="6722834"/>
                </a:lnTo>
                <a:lnTo>
                  <a:pt x="937298" y="6735140"/>
                </a:lnTo>
                <a:lnTo>
                  <a:pt x="892340" y="6746875"/>
                </a:lnTo>
                <a:lnTo>
                  <a:pt x="847166" y="6758051"/>
                </a:lnTo>
                <a:lnTo>
                  <a:pt x="801776" y="6768655"/>
                </a:lnTo>
                <a:lnTo>
                  <a:pt x="756158" y="6778688"/>
                </a:lnTo>
                <a:lnTo>
                  <a:pt x="710336" y="6788150"/>
                </a:lnTo>
                <a:lnTo>
                  <a:pt x="664298" y="6797014"/>
                </a:lnTo>
                <a:lnTo>
                  <a:pt x="618045" y="6805308"/>
                </a:lnTo>
                <a:lnTo>
                  <a:pt x="571601" y="6813004"/>
                </a:lnTo>
                <a:lnTo>
                  <a:pt x="530796" y="6819227"/>
                </a:lnTo>
                <a:lnTo>
                  <a:pt x="561606" y="6808825"/>
                </a:lnTo>
                <a:lnTo>
                  <a:pt x="603948" y="6791744"/>
                </a:lnTo>
                <a:lnTo>
                  <a:pt x="645020" y="6772338"/>
                </a:lnTo>
                <a:lnTo>
                  <a:pt x="684758" y="6750685"/>
                </a:lnTo>
                <a:lnTo>
                  <a:pt x="723074" y="6726885"/>
                </a:lnTo>
                <a:lnTo>
                  <a:pt x="759879" y="6701015"/>
                </a:lnTo>
                <a:lnTo>
                  <a:pt x="795096" y="6673139"/>
                </a:lnTo>
                <a:lnTo>
                  <a:pt x="828649" y="6643370"/>
                </a:lnTo>
                <a:lnTo>
                  <a:pt x="860437" y="6611760"/>
                </a:lnTo>
                <a:lnTo>
                  <a:pt x="890384" y="6578409"/>
                </a:lnTo>
                <a:lnTo>
                  <a:pt x="918413" y="6543395"/>
                </a:lnTo>
                <a:lnTo>
                  <a:pt x="944448" y="6506794"/>
                </a:lnTo>
                <a:lnTo>
                  <a:pt x="968387" y="6468707"/>
                </a:lnTo>
                <a:lnTo>
                  <a:pt x="990155" y="6429197"/>
                </a:lnTo>
                <a:lnTo>
                  <a:pt x="1009675" y="6388354"/>
                </a:lnTo>
                <a:lnTo>
                  <a:pt x="1026858" y="6346253"/>
                </a:lnTo>
                <a:lnTo>
                  <a:pt x="1041628" y="6302984"/>
                </a:lnTo>
                <a:lnTo>
                  <a:pt x="1053896" y="6258636"/>
                </a:lnTo>
                <a:lnTo>
                  <a:pt x="1063586" y="6213272"/>
                </a:lnTo>
                <a:lnTo>
                  <a:pt x="1070597" y="6166993"/>
                </a:lnTo>
                <a:lnTo>
                  <a:pt x="1074877" y="6119876"/>
                </a:lnTo>
                <a:lnTo>
                  <a:pt x="1076325" y="6071984"/>
                </a:lnTo>
                <a:lnTo>
                  <a:pt x="1076325" y="5591175"/>
                </a:lnTo>
                <a:lnTo>
                  <a:pt x="995553" y="5595239"/>
                </a:lnTo>
                <a:lnTo>
                  <a:pt x="948143" y="5601474"/>
                </a:lnTo>
                <a:lnTo>
                  <a:pt x="901661" y="5610441"/>
                </a:lnTo>
                <a:lnTo>
                  <a:pt x="856195" y="5622074"/>
                </a:lnTo>
                <a:lnTo>
                  <a:pt x="811834" y="5636272"/>
                </a:lnTo>
                <a:lnTo>
                  <a:pt x="768642" y="5652948"/>
                </a:lnTo>
                <a:lnTo>
                  <a:pt x="726732" y="5672036"/>
                </a:lnTo>
                <a:lnTo>
                  <a:pt x="686168" y="5693435"/>
                </a:lnTo>
                <a:lnTo>
                  <a:pt x="647052" y="5717070"/>
                </a:lnTo>
                <a:lnTo>
                  <a:pt x="609460" y="5742838"/>
                </a:lnTo>
                <a:lnTo>
                  <a:pt x="573481" y="5770677"/>
                </a:lnTo>
                <a:lnTo>
                  <a:pt x="539203" y="5800471"/>
                </a:lnTo>
                <a:lnTo>
                  <a:pt x="506704" y="5832170"/>
                </a:lnTo>
                <a:lnTo>
                  <a:pt x="476072" y="5865673"/>
                </a:lnTo>
                <a:lnTo>
                  <a:pt x="447408" y="5900877"/>
                </a:lnTo>
                <a:lnTo>
                  <a:pt x="420776" y="5937732"/>
                </a:lnTo>
                <a:lnTo>
                  <a:pt x="396278" y="5976124"/>
                </a:lnTo>
                <a:lnTo>
                  <a:pt x="374002" y="6015977"/>
                </a:lnTo>
                <a:lnTo>
                  <a:pt x="354012" y="6057214"/>
                </a:lnTo>
                <a:lnTo>
                  <a:pt x="336423" y="6099734"/>
                </a:lnTo>
                <a:lnTo>
                  <a:pt x="321297" y="6143460"/>
                </a:lnTo>
                <a:lnTo>
                  <a:pt x="308724" y="6188303"/>
                </a:lnTo>
                <a:lnTo>
                  <a:pt x="298792" y="6234188"/>
                </a:lnTo>
                <a:lnTo>
                  <a:pt x="291604" y="6281026"/>
                </a:lnTo>
                <a:lnTo>
                  <a:pt x="287223" y="6328727"/>
                </a:lnTo>
                <a:lnTo>
                  <a:pt x="285750" y="6377191"/>
                </a:lnTo>
                <a:lnTo>
                  <a:pt x="285750" y="6846849"/>
                </a:lnTo>
                <a:lnTo>
                  <a:pt x="241185" y="6850075"/>
                </a:lnTo>
                <a:lnTo>
                  <a:pt x="193268" y="6852920"/>
                </a:lnTo>
                <a:lnTo>
                  <a:pt x="145186" y="6855142"/>
                </a:lnTo>
                <a:lnTo>
                  <a:pt x="96951" y="6856730"/>
                </a:lnTo>
                <a:lnTo>
                  <a:pt x="48552" y="6857682"/>
                </a:lnTo>
                <a:lnTo>
                  <a:pt x="0" y="6858000"/>
                </a:lnTo>
                <a:lnTo>
                  <a:pt x="285750" y="6858000"/>
                </a:lnTo>
                <a:lnTo>
                  <a:pt x="3609975" y="6858000"/>
                </a:lnTo>
                <a:lnTo>
                  <a:pt x="3609975" y="3609975"/>
                </a:lnTo>
                <a:lnTo>
                  <a:pt x="3609975" y="3248025"/>
                </a:lnTo>
                <a:lnTo>
                  <a:pt x="3609975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86725" y="5591175"/>
            <a:ext cx="781050" cy="1266825"/>
          </a:xfrm>
          <a:custGeom>
            <a:avLst/>
            <a:gdLst/>
            <a:ahLst/>
            <a:cxnLst/>
            <a:rect l="l" t="t" r="r" b="b"/>
            <a:pathLst>
              <a:path w="781050" h="1266825">
                <a:moveTo>
                  <a:pt x="0" y="0"/>
                </a:moveTo>
                <a:lnTo>
                  <a:pt x="0" y="480809"/>
                </a:lnTo>
                <a:lnTo>
                  <a:pt x="1425" y="528690"/>
                </a:lnTo>
                <a:lnTo>
                  <a:pt x="5646" y="575813"/>
                </a:lnTo>
                <a:lnTo>
                  <a:pt x="12581" y="622095"/>
                </a:lnTo>
                <a:lnTo>
                  <a:pt x="22150" y="667453"/>
                </a:lnTo>
                <a:lnTo>
                  <a:pt x="34269" y="711807"/>
                </a:lnTo>
                <a:lnTo>
                  <a:pt x="48857" y="755073"/>
                </a:lnTo>
                <a:lnTo>
                  <a:pt x="65834" y="797169"/>
                </a:lnTo>
                <a:lnTo>
                  <a:pt x="85116" y="838013"/>
                </a:lnTo>
                <a:lnTo>
                  <a:pt x="106623" y="877523"/>
                </a:lnTo>
                <a:lnTo>
                  <a:pt x="130273" y="915617"/>
                </a:lnTo>
                <a:lnTo>
                  <a:pt x="155984" y="952212"/>
                </a:lnTo>
                <a:lnTo>
                  <a:pt x="183674" y="987226"/>
                </a:lnTo>
                <a:lnTo>
                  <a:pt x="213262" y="1020577"/>
                </a:lnTo>
                <a:lnTo>
                  <a:pt x="244667" y="1052183"/>
                </a:lnTo>
                <a:lnTo>
                  <a:pt x="277805" y="1081961"/>
                </a:lnTo>
                <a:lnTo>
                  <a:pt x="312597" y="1109830"/>
                </a:lnTo>
                <a:lnTo>
                  <a:pt x="348961" y="1135706"/>
                </a:lnTo>
                <a:lnTo>
                  <a:pt x="386813" y="1159508"/>
                </a:lnTo>
                <a:lnTo>
                  <a:pt x="426074" y="1181154"/>
                </a:lnTo>
                <a:lnTo>
                  <a:pt x="466661" y="1200562"/>
                </a:lnTo>
                <a:lnTo>
                  <a:pt x="508493" y="1217648"/>
                </a:lnTo>
                <a:lnTo>
                  <a:pt x="551488" y="1232331"/>
                </a:lnTo>
                <a:lnTo>
                  <a:pt x="595564" y="1244529"/>
                </a:lnTo>
                <a:lnTo>
                  <a:pt x="640640" y="1254160"/>
                </a:lnTo>
                <a:lnTo>
                  <a:pt x="686634" y="1261140"/>
                </a:lnTo>
                <a:lnTo>
                  <a:pt x="733464" y="1265389"/>
                </a:lnTo>
                <a:lnTo>
                  <a:pt x="781050" y="1266824"/>
                </a:lnTo>
                <a:lnTo>
                  <a:pt x="781050" y="786015"/>
                </a:lnTo>
                <a:lnTo>
                  <a:pt x="779588" y="737540"/>
                </a:lnTo>
                <a:lnTo>
                  <a:pt x="775262" y="689843"/>
                </a:lnTo>
                <a:lnTo>
                  <a:pt x="768154" y="643010"/>
                </a:lnTo>
                <a:lnTo>
                  <a:pt x="758350" y="597127"/>
                </a:lnTo>
                <a:lnTo>
                  <a:pt x="745936" y="552279"/>
                </a:lnTo>
                <a:lnTo>
                  <a:pt x="730994" y="508551"/>
                </a:lnTo>
                <a:lnTo>
                  <a:pt x="713611" y="466028"/>
                </a:lnTo>
                <a:lnTo>
                  <a:pt x="693872" y="424796"/>
                </a:lnTo>
                <a:lnTo>
                  <a:pt x="671860" y="384941"/>
                </a:lnTo>
                <a:lnTo>
                  <a:pt x="647661" y="346547"/>
                </a:lnTo>
                <a:lnTo>
                  <a:pt x="621360" y="309699"/>
                </a:lnTo>
                <a:lnTo>
                  <a:pt x="593041" y="274485"/>
                </a:lnTo>
                <a:lnTo>
                  <a:pt x="562789" y="240987"/>
                </a:lnTo>
                <a:lnTo>
                  <a:pt x="530689" y="209293"/>
                </a:lnTo>
                <a:lnTo>
                  <a:pt x="496827" y="179486"/>
                </a:lnTo>
                <a:lnTo>
                  <a:pt x="461285" y="151654"/>
                </a:lnTo>
                <a:lnTo>
                  <a:pt x="424151" y="125880"/>
                </a:lnTo>
                <a:lnTo>
                  <a:pt x="385507" y="102250"/>
                </a:lnTo>
                <a:lnTo>
                  <a:pt x="345440" y="80850"/>
                </a:lnTo>
                <a:lnTo>
                  <a:pt x="304033" y="61765"/>
                </a:lnTo>
                <a:lnTo>
                  <a:pt x="261373" y="45081"/>
                </a:lnTo>
                <a:lnTo>
                  <a:pt x="217542" y="30881"/>
                </a:lnTo>
                <a:lnTo>
                  <a:pt x="172627" y="19253"/>
                </a:lnTo>
                <a:lnTo>
                  <a:pt x="126712" y="10281"/>
                </a:lnTo>
                <a:lnTo>
                  <a:pt x="79882" y="4051"/>
                </a:lnTo>
                <a:lnTo>
                  <a:pt x="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33450" cy="933450"/>
          </a:xfrm>
          <a:custGeom>
            <a:avLst/>
            <a:gdLst/>
            <a:ahLst/>
            <a:cxnLst/>
            <a:rect l="l" t="t" r="r" b="b"/>
            <a:pathLst>
              <a:path w="933450" h="933450">
                <a:moveTo>
                  <a:pt x="933450" y="0"/>
                </a:moveTo>
                <a:lnTo>
                  <a:pt x="0" y="0"/>
                </a:lnTo>
                <a:lnTo>
                  <a:pt x="0" y="933450"/>
                </a:lnTo>
                <a:lnTo>
                  <a:pt x="48035" y="932235"/>
                </a:lnTo>
                <a:lnTo>
                  <a:pt x="95439" y="928630"/>
                </a:lnTo>
                <a:lnTo>
                  <a:pt x="142155" y="922693"/>
                </a:lnTo>
                <a:lnTo>
                  <a:pt x="188122" y="914484"/>
                </a:lnTo>
                <a:lnTo>
                  <a:pt x="233283" y="904060"/>
                </a:lnTo>
                <a:lnTo>
                  <a:pt x="277579" y="891480"/>
                </a:lnTo>
                <a:lnTo>
                  <a:pt x="320951" y="876804"/>
                </a:lnTo>
                <a:lnTo>
                  <a:pt x="363341" y="860089"/>
                </a:lnTo>
                <a:lnTo>
                  <a:pt x="404689" y="841395"/>
                </a:lnTo>
                <a:lnTo>
                  <a:pt x="444938" y="820780"/>
                </a:lnTo>
                <a:lnTo>
                  <a:pt x="484028" y="798302"/>
                </a:lnTo>
                <a:lnTo>
                  <a:pt x="521901" y="774021"/>
                </a:lnTo>
                <a:lnTo>
                  <a:pt x="558498" y="747995"/>
                </a:lnTo>
                <a:lnTo>
                  <a:pt x="593761" y="720283"/>
                </a:lnTo>
                <a:lnTo>
                  <a:pt x="627631" y="690943"/>
                </a:lnTo>
                <a:lnTo>
                  <a:pt x="660049" y="660034"/>
                </a:lnTo>
                <a:lnTo>
                  <a:pt x="690956" y="627615"/>
                </a:lnTo>
                <a:lnTo>
                  <a:pt x="720295" y="593745"/>
                </a:lnTo>
                <a:lnTo>
                  <a:pt x="748006" y="558482"/>
                </a:lnTo>
                <a:lnTo>
                  <a:pt x="774031" y="521884"/>
                </a:lnTo>
                <a:lnTo>
                  <a:pt x="798311" y="484011"/>
                </a:lnTo>
                <a:lnTo>
                  <a:pt x="820787" y="444921"/>
                </a:lnTo>
                <a:lnTo>
                  <a:pt x="841401" y="404672"/>
                </a:lnTo>
                <a:lnTo>
                  <a:pt x="860094" y="363325"/>
                </a:lnTo>
                <a:lnTo>
                  <a:pt x="876808" y="320936"/>
                </a:lnTo>
                <a:lnTo>
                  <a:pt x="891484" y="277565"/>
                </a:lnTo>
                <a:lnTo>
                  <a:pt x="904062" y="233271"/>
                </a:lnTo>
                <a:lnTo>
                  <a:pt x="914485" y="188112"/>
                </a:lnTo>
                <a:lnTo>
                  <a:pt x="922694" y="142146"/>
                </a:lnTo>
                <a:lnTo>
                  <a:pt x="928630" y="95433"/>
                </a:lnTo>
                <a:lnTo>
                  <a:pt x="932235" y="48031"/>
                </a:lnTo>
                <a:lnTo>
                  <a:pt x="933450" y="0"/>
                </a:lnTo>
                <a:close/>
              </a:path>
            </a:pathLst>
          </a:custGeom>
          <a:solidFill>
            <a:srgbClr val="627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2286000"/>
          </a:xfrm>
          <a:custGeom>
            <a:avLst/>
            <a:gdLst/>
            <a:ahLst/>
            <a:cxnLst/>
            <a:rect l="l" t="t" r="r" b="b"/>
            <a:pathLst>
              <a:path w="12192000" h="2286000">
                <a:moveTo>
                  <a:pt x="0" y="2286000"/>
                </a:moveTo>
                <a:lnTo>
                  <a:pt x="12192000" y="2286000"/>
                </a:lnTo>
                <a:lnTo>
                  <a:pt x="121920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AE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286000"/>
            <a:ext cx="12192000" cy="4572000"/>
          </a:xfrm>
          <a:custGeom>
            <a:avLst/>
            <a:gdLst/>
            <a:ahLst/>
            <a:cxnLst/>
            <a:rect l="l" t="t" r="r" b="b"/>
            <a:pathLst>
              <a:path w="12192000" h="4572000">
                <a:moveTo>
                  <a:pt x="12192000" y="0"/>
                </a:moveTo>
                <a:lnTo>
                  <a:pt x="0" y="0"/>
                </a:lnTo>
                <a:lnTo>
                  <a:pt x="0" y="4572000"/>
                </a:lnTo>
                <a:lnTo>
                  <a:pt x="12192000" y="4572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601075" y="3620613"/>
            <a:ext cx="3590925" cy="3237865"/>
          </a:xfrm>
          <a:custGeom>
            <a:avLst/>
            <a:gdLst/>
            <a:ahLst/>
            <a:cxnLst/>
            <a:rect l="l" t="t" r="r" b="b"/>
            <a:pathLst>
              <a:path w="3590925" h="3237865">
                <a:moveTo>
                  <a:pt x="3590925" y="0"/>
                </a:moveTo>
                <a:lnTo>
                  <a:pt x="3584501" y="58519"/>
                </a:lnTo>
                <a:lnTo>
                  <a:pt x="3578592" y="105545"/>
                </a:lnTo>
                <a:lnTo>
                  <a:pt x="3572082" y="152381"/>
                </a:lnTo>
                <a:lnTo>
                  <a:pt x="3564975" y="199023"/>
                </a:lnTo>
                <a:lnTo>
                  <a:pt x="3557275" y="245468"/>
                </a:lnTo>
                <a:lnTo>
                  <a:pt x="3548986" y="291711"/>
                </a:lnTo>
                <a:lnTo>
                  <a:pt x="3540112" y="337748"/>
                </a:lnTo>
                <a:lnTo>
                  <a:pt x="3530657" y="383576"/>
                </a:lnTo>
                <a:lnTo>
                  <a:pt x="3520625" y="429190"/>
                </a:lnTo>
                <a:lnTo>
                  <a:pt x="3510020" y="474586"/>
                </a:lnTo>
                <a:lnTo>
                  <a:pt x="3498845" y="519761"/>
                </a:lnTo>
                <a:lnTo>
                  <a:pt x="3487106" y="564710"/>
                </a:lnTo>
                <a:lnTo>
                  <a:pt x="3474805" y="609430"/>
                </a:lnTo>
                <a:lnTo>
                  <a:pt x="3461948" y="653916"/>
                </a:lnTo>
                <a:lnTo>
                  <a:pt x="3448537" y="698164"/>
                </a:lnTo>
                <a:lnTo>
                  <a:pt x="3434577" y="742171"/>
                </a:lnTo>
                <a:lnTo>
                  <a:pt x="3420072" y="785932"/>
                </a:lnTo>
                <a:lnTo>
                  <a:pt x="3405026" y="829444"/>
                </a:lnTo>
                <a:lnTo>
                  <a:pt x="3389443" y="872702"/>
                </a:lnTo>
                <a:lnTo>
                  <a:pt x="3373327" y="915702"/>
                </a:lnTo>
                <a:lnTo>
                  <a:pt x="3356681" y="958441"/>
                </a:lnTo>
                <a:lnTo>
                  <a:pt x="3339510" y="1000915"/>
                </a:lnTo>
                <a:lnTo>
                  <a:pt x="3321819" y="1043118"/>
                </a:lnTo>
                <a:lnTo>
                  <a:pt x="3303610" y="1085049"/>
                </a:lnTo>
                <a:lnTo>
                  <a:pt x="3284888" y="1126701"/>
                </a:lnTo>
                <a:lnTo>
                  <a:pt x="3265656" y="1168072"/>
                </a:lnTo>
                <a:lnTo>
                  <a:pt x="3245920" y="1209158"/>
                </a:lnTo>
                <a:lnTo>
                  <a:pt x="3225682" y="1249954"/>
                </a:lnTo>
                <a:lnTo>
                  <a:pt x="3204947" y="1290457"/>
                </a:lnTo>
                <a:lnTo>
                  <a:pt x="3183719" y="1330662"/>
                </a:lnTo>
                <a:lnTo>
                  <a:pt x="3162002" y="1370565"/>
                </a:lnTo>
                <a:lnTo>
                  <a:pt x="3139799" y="1410163"/>
                </a:lnTo>
                <a:lnTo>
                  <a:pt x="3117116" y="1449452"/>
                </a:lnTo>
                <a:lnTo>
                  <a:pt x="3093955" y="1488427"/>
                </a:lnTo>
                <a:lnTo>
                  <a:pt x="3070321" y="1527085"/>
                </a:lnTo>
                <a:lnTo>
                  <a:pt x="3046217" y="1565421"/>
                </a:lnTo>
                <a:lnTo>
                  <a:pt x="3021649" y="1603432"/>
                </a:lnTo>
                <a:lnTo>
                  <a:pt x="2996619" y="1641113"/>
                </a:lnTo>
                <a:lnTo>
                  <a:pt x="2971132" y="1678461"/>
                </a:lnTo>
                <a:lnTo>
                  <a:pt x="2945191" y="1715471"/>
                </a:lnTo>
                <a:lnTo>
                  <a:pt x="2918801" y="1752140"/>
                </a:lnTo>
                <a:lnTo>
                  <a:pt x="2891966" y="1788463"/>
                </a:lnTo>
                <a:lnTo>
                  <a:pt x="2864690" y="1824438"/>
                </a:lnTo>
                <a:lnTo>
                  <a:pt x="2836977" y="1860058"/>
                </a:lnTo>
                <a:lnTo>
                  <a:pt x="2808830" y="1895321"/>
                </a:lnTo>
                <a:lnTo>
                  <a:pt x="2780254" y="1930223"/>
                </a:lnTo>
                <a:lnTo>
                  <a:pt x="2751252" y="1964760"/>
                </a:lnTo>
                <a:lnTo>
                  <a:pt x="2721830" y="1998927"/>
                </a:lnTo>
                <a:lnTo>
                  <a:pt x="2691989" y="2032720"/>
                </a:lnTo>
                <a:lnTo>
                  <a:pt x="2661736" y="2066136"/>
                </a:lnTo>
                <a:lnTo>
                  <a:pt x="2631073" y="2099171"/>
                </a:lnTo>
                <a:lnTo>
                  <a:pt x="2600005" y="2131821"/>
                </a:lnTo>
                <a:lnTo>
                  <a:pt x="2568536" y="2164081"/>
                </a:lnTo>
                <a:lnTo>
                  <a:pt x="2536669" y="2195948"/>
                </a:lnTo>
                <a:lnTo>
                  <a:pt x="2504409" y="2227417"/>
                </a:lnTo>
                <a:lnTo>
                  <a:pt x="2471759" y="2258485"/>
                </a:lnTo>
                <a:lnTo>
                  <a:pt x="2438725" y="2289148"/>
                </a:lnTo>
                <a:lnTo>
                  <a:pt x="2405308" y="2319401"/>
                </a:lnTo>
                <a:lnTo>
                  <a:pt x="2371515" y="2349241"/>
                </a:lnTo>
                <a:lnTo>
                  <a:pt x="2337348" y="2378664"/>
                </a:lnTo>
                <a:lnTo>
                  <a:pt x="2302811" y="2407666"/>
                </a:lnTo>
                <a:lnTo>
                  <a:pt x="2267910" y="2436242"/>
                </a:lnTo>
                <a:lnTo>
                  <a:pt x="2232646" y="2464388"/>
                </a:lnTo>
                <a:lnTo>
                  <a:pt x="2197026" y="2492102"/>
                </a:lnTo>
                <a:lnTo>
                  <a:pt x="2161052" y="2519378"/>
                </a:lnTo>
                <a:lnTo>
                  <a:pt x="2124728" y="2546213"/>
                </a:lnTo>
                <a:lnTo>
                  <a:pt x="2088059" y="2572603"/>
                </a:lnTo>
                <a:lnTo>
                  <a:pt x="2051049" y="2598543"/>
                </a:lnTo>
                <a:lnTo>
                  <a:pt x="2013701" y="2624030"/>
                </a:lnTo>
                <a:lnTo>
                  <a:pt x="1976020" y="2649060"/>
                </a:lnTo>
                <a:lnTo>
                  <a:pt x="1938009" y="2673629"/>
                </a:lnTo>
                <a:lnTo>
                  <a:pt x="1899673" y="2697732"/>
                </a:lnTo>
                <a:lnTo>
                  <a:pt x="1861015" y="2721367"/>
                </a:lnTo>
                <a:lnTo>
                  <a:pt x="1822040" y="2744528"/>
                </a:lnTo>
                <a:lnTo>
                  <a:pt x="1782752" y="2767211"/>
                </a:lnTo>
                <a:lnTo>
                  <a:pt x="1743154" y="2789414"/>
                </a:lnTo>
                <a:lnTo>
                  <a:pt x="1703250" y="2811131"/>
                </a:lnTo>
                <a:lnTo>
                  <a:pt x="1663045" y="2832359"/>
                </a:lnTo>
                <a:lnTo>
                  <a:pt x="1622542" y="2853094"/>
                </a:lnTo>
                <a:lnTo>
                  <a:pt x="1581746" y="2873332"/>
                </a:lnTo>
                <a:lnTo>
                  <a:pt x="1540661" y="2893068"/>
                </a:lnTo>
                <a:lnTo>
                  <a:pt x="1499289" y="2912299"/>
                </a:lnTo>
                <a:lnTo>
                  <a:pt x="1457637" y="2931022"/>
                </a:lnTo>
                <a:lnTo>
                  <a:pt x="1415707" y="2949230"/>
                </a:lnTo>
                <a:lnTo>
                  <a:pt x="1373503" y="2966922"/>
                </a:lnTo>
                <a:lnTo>
                  <a:pt x="1331029" y="2984093"/>
                </a:lnTo>
                <a:lnTo>
                  <a:pt x="1288291" y="3000738"/>
                </a:lnTo>
                <a:lnTo>
                  <a:pt x="1245290" y="3016855"/>
                </a:lnTo>
                <a:lnTo>
                  <a:pt x="1202032" y="3032438"/>
                </a:lnTo>
                <a:lnTo>
                  <a:pt x="1158520" y="3047484"/>
                </a:lnTo>
                <a:lnTo>
                  <a:pt x="1114759" y="3061989"/>
                </a:lnTo>
                <a:lnTo>
                  <a:pt x="1070753" y="3075949"/>
                </a:lnTo>
                <a:lnTo>
                  <a:pt x="1026504" y="3089359"/>
                </a:lnTo>
                <a:lnTo>
                  <a:pt x="982018" y="3102217"/>
                </a:lnTo>
                <a:lnTo>
                  <a:pt x="937299" y="3114518"/>
                </a:lnTo>
                <a:lnTo>
                  <a:pt x="892349" y="3126257"/>
                </a:lnTo>
                <a:lnTo>
                  <a:pt x="847175" y="3137431"/>
                </a:lnTo>
                <a:lnTo>
                  <a:pt x="801778" y="3148037"/>
                </a:lnTo>
                <a:lnTo>
                  <a:pt x="756164" y="3158069"/>
                </a:lnTo>
                <a:lnTo>
                  <a:pt x="710336" y="3167524"/>
                </a:lnTo>
                <a:lnTo>
                  <a:pt x="664299" y="3176398"/>
                </a:lnTo>
                <a:lnTo>
                  <a:pt x="618056" y="3184687"/>
                </a:lnTo>
                <a:lnTo>
                  <a:pt x="571611" y="3192387"/>
                </a:lnTo>
                <a:lnTo>
                  <a:pt x="524969" y="3199494"/>
                </a:lnTo>
                <a:lnTo>
                  <a:pt x="478133" y="3206004"/>
                </a:lnTo>
                <a:lnTo>
                  <a:pt x="431107" y="3211912"/>
                </a:lnTo>
                <a:lnTo>
                  <a:pt x="383896" y="3217216"/>
                </a:lnTo>
                <a:lnTo>
                  <a:pt x="336503" y="3221911"/>
                </a:lnTo>
                <a:lnTo>
                  <a:pt x="288932" y="3225993"/>
                </a:lnTo>
                <a:lnTo>
                  <a:pt x="241188" y="3229457"/>
                </a:lnTo>
                <a:lnTo>
                  <a:pt x="193273" y="3232301"/>
                </a:lnTo>
                <a:lnTo>
                  <a:pt x="145194" y="3234520"/>
                </a:lnTo>
                <a:lnTo>
                  <a:pt x="96952" y="3236110"/>
                </a:lnTo>
                <a:lnTo>
                  <a:pt x="48553" y="3237066"/>
                </a:lnTo>
                <a:lnTo>
                  <a:pt x="0" y="3237386"/>
                </a:lnTo>
                <a:lnTo>
                  <a:pt x="3590925" y="3237386"/>
                </a:lnTo>
                <a:lnTo>
                  <a:pt x="3590925" y="0"/>
                </a:lnTo>
                <a:close/>
              </a:path>
            </a:pathLst>
          </a:custGeom>
          <a:solidFill>
            <a:srgbClr val="DAE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933450" cy="933450"/>
          </a:xfrm>
          <a:custGeom>
            <a:avLst/>
            <a:gdLst/>
            <a:ahLst/>
            <a:cxnLst/>
            <a:rect l="l" t="t" r="r" b="b"/>
            <a:pathLst>
              <a:path w="933450" h="933450">
                <a:moveTo>
                  <a:pt x="933450" y="0"/>
                </a:moveTo>
                <a:lnTo>
                  <a:pt x="0" y="0"/>
                </a:lnTo>
                <a:lnTo>
                  <a:pt x="0" y="933450"/>
                </a:lnTo>
                <a:lnTo>
                  <a:pt x="48035" y="932235"/>
                </a:lnTo>
                <a:lnTo>
                  <a:pt x="95439" y="928630"/>
                </a:lnTo>
                <a:lnTo>
                  <a:pt x="142155" y="922693"/>
                </a:lnTo>
                <a:lnTo>
                  <a:pt x="188122" y="914484"/>
                </a:lnTo>
                <a:lnTo>
                  <a:pt x="233283" y="904060"/>
                </a:lnTo>
                <a:lnTo>
                  <a:pt x="277579" y="891480"/>
                </a:lnTo>
                <a:lnTo>
                  <a:pt x="320951" y="876804"/>
                </a:lnTo>
                <a:lnTo>
                  <a:pt x="363341" y="860089"/>
                </a:lnTo>
                <a:lnTo>
                  <a:pt x="404689" y="841395"/>
                </a:lnTo>
                <a:lnTo>
                  <a:pt x="444938" y="820780"/>
                </a:lnTo>
                <a:lnTo>
                  <a:pt x="484028" y="798302"/>
                </a:lnTo>
                <a:lnTo>
                  <a:pt x="521901" y="774021"/>
                </a:lnTo>
                <a:lnTo>
                  <a:pt x="558498" y="747995"/>
                </a:lnTo>
                <a:lnTo>
                  <a:pt x="593761" y="720283"/>
                </a:lnTo>
                <a:lnTo>
                  <a:pt x="627631" y="690943"/>
                </a:lnTo>
                <a:lnTo>
                  <a:pt x="660049" y="660034"/>
                </a:lnTo>
                <a:lnTo>
                  <a:pt x="690956" y="627615"/>
                </a:lnTo>
                <a:lnTo>
                  <a:pt x="720295" y="593745"/>
                </a:lnTo>
                <a:lnTo>
                  <a:pt x="748006" y="558482"/>
                </a:lnTo>
                <a:lnTo>
                  <a:pt x="774031" y="521884"/>
                </a:lnTo>
                <a:lnTo>
                  <a:pt x="798311" y="484011"/>
                </a:lnTo>
                <a:lnTo>
                  <a:pt x="820787" y="444921"/>
                </a:lnTo>
                <a:lnTo>
                  <a:pt x="841401" y="404672"/>
                </a:lnTo>
                <a:lnTo>
                  <a:pt x="860094" y="363325"/>
                </a:lnTo>
                <a:lnTo>
                  <a:pt x="876808" y="320936"/>
                </a:lnTo>
                <a:lnTo>
                  <a:pt x="891484" y="277565"/>
                </a:lnTo>
                <a:lnTo>
                  <a:pt x="904062" y="233271"/>
                </a:lnTo>
                <a:lnTo>
                  <a:pt x="914485" y="188112"/>
                </a:lnTo>
                <a:lnTo>
                  <a:pt x="922694" y="142146"/>
                </a:lnTo>
                <a:lnTo>
                  <a:pt x="928630" y="95433"/>
                </a:lnTo>
                <a:lnTo>
                  <a:pt x="932235" y="48031"/>
                </a:lnTo>
                <a:lnTo>
                  <a:pt x="933450" y="0"/>
                </a:lnTo>
                <a:close/>
              </a:path>
            </a:pathLst>
          </a:custGeom>
          <a:solidFill>
            <a:srgbClr val="627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782300" y="0"/>
            <a:ext cx="1409700" cy="2286000"/>
          </a:xfrm>
          <a:custGeom>
            <a:avLst/>
            <a:gdLst/>
            <a:ahLst/>
            <a:cxnLst/>
            <a:rect l="l" t="t" r="r" b="b"/>
            <a:pathLst>
              <a:path w="1409700" h="2286000">
                <a:moveTo>
                  <a:pt x="1409700" y="0"/>
                </a:moveTo>
                <a:lnTo>
                  <a:pt x="1265554" y="7366"/>
                </a:lnTo>
                <a:lnTo>
                  <a:pt x="1218402" y="12991"/>
                </a:lnTo>
                <a:lnTo>
                  <a:pt x="1171739" y="20165"/>
                </a:lnTo>
                <a:lnTo>
                  <a:pt x="1125590" y="28860"/>
                </a:lnTo>
                <a:lnTo>
                  <a:pt x="1079982" y="39051"/>
                </a:lnTo>
                <a:lnTo>
                  <a:pt x="1034943" y="50710"/>
                </a:lnTo>
                <a:lnTo>
                  <a:pt x="990496" y="63812"/>
                </a:lnTo>
                <a:lnTo>
                  <a:pt x="946670" y="78330"/>
                </a:lnTo>
                <a:lnTo>
                  <a:pt x="903490" y="94237"/>
                </a:lnTo>
                <a:lnTo>
                  <a:pt x="860982" y="111508"/>
                </a:lnTo>
                <a:lnTo>
                  <a:pt x="819173" y="130115"/>
                </a:lnTo>
                <a:lnTo>
                  <a:pt x="778089" y="150032"/>
                </a:lnTo>
                <a:lnTo>
                  <a:pt x="737757" y="171234"/>
                </a:lnTo>
                <a:lnTo>
                  <a:pt x="698201" y="193693"/>
                </a:lnTo>
                <a:lnTo>
                  <a:pt x="659450" y="217383"/>
                </a:lnTo>
                <a:lnTo>
                  <a:pt x="621528" y="242278"/>
                </a:lnTo>
                <a:lnTo>
                  <a:pt x="584463" y="268351"/>
                </a:lnTo>
                <a:lnTo>
                  <a:pt x="548280" y="295576"/>
                </a:lnTo>
                <a:lnTo>
                  <a:pt x="513005" y="323927"/>
                </a:lnTo>
                <a:lnTo>
                  <a:pt x="478666" y="353376"/>
                </a:lnTo>
                <a:lnTo>
                  <a:pt x="445288" y="383899"/>
                </a:lnTo>
                <a:lnTo>
                  <a:pt x="412897" y="415467"/>
                </a:lnTo>
                <a:lnTo>
                  <a:pt x="381520" y="448056"/>
                </a:lnTo>
                <a:lnTo>
                  <a:pt x="351183" y="481638"/>
                </a:lnTo>
                <a:lnTo>
                  <a:pt x="321912" y="516187"/>
                </a:lnTo>
                <a:lnTo>
                  <a:pt x="293734" y="551676"/>
                </a:lnTo>
                <a:lnTo>
                  <a:pt x="266674" y="588080"/>
                </a:lnTo>
                <a:lnTo>
                  <a:pt x="240759" y="625372"/>
                </a:lnTo>
                <a:lnTo>
                  <a:pt x="216015" y="663525"/>
                </a:lnTo>
                <a:lnTo>
                  <a:pt x="192469" y="702513"/>
                </a:lnTo>
                <a:lnTo>
                  <a:pt x="170147" y="742310"/>
                </a:lnTo>
                <a:lnTo>
                  <a:pt x="149074" y="782889"/>
                </a:lnTo>
                <a:lnTo>
                  <a:pt x="129278" y="824223"/>
                </a:lnTo>
                <a:lnTo>
                  <a:pt x="110784" y="866287"/>
                </a:lnTo>
                <a:lnTo>
                  <a:pt x="93618" y="909055"/>
                </a:lnTo>
                <a:lnTo>
                  <a:pt x="77808" y="952498"/>
                </a:lnTo>
                <a:lnTo>
                  <a:pt x="63379" y="996592"/>
                </a:lnTo>
                <a:lnTo>
                  <a:pt x="50357" y="1041309"/>
                </a:lnTo>
                <a:lnTo>
                  <a:pt x="38769" y="1086624"/>
                </a:lnTo>
                <a:lnTo>
                  <a:pt x="28640" y="1132510"/>
                </a:lnTo>
                <a:lnTo>
                  <a:pt x="19998" y="1178940"/>
                </a:lnTo>
                <a:lnTo>
                  <a:pt x="12869" y="1225889"/>
                </a:lnTo>
                <a:lnTo>
                  <a:pt x="7278" y="1273329"/>
                </a:lnTo>
                <a:lnTo>
                  <a:pt x="3252" y="1321234"/>
                </a:lnTo>
                <a:lnTo>
                  <a:pt x="817" y="1369579"/>
                </a:lnTo>
                <a:lnTo>
                  <a:pt x="0" y="1418336"/>
                </a:lnTo>
                <a:lnTo>
                  <a:pt x="0" y="2286000"/>
                </a:lnTo>
                <a:lnTo>
                  <a:pt x="48460" y="2285177"/>
                </a:lnTo>
                <a:lnTo>
                  <a:pt x="96511" y="2282727"/>
                </a:lnTo>
                <a:lnTo>
                  <a:pt x="144126" y="2278677"/>
                </a:lnTo>
                <a:lnTo>
                  <a:pt x="191278" y="2273052"/>
                </a:lnTo>
                <a:lnTo>
                  <a:pt x="237941" y="2265879"/>
                </a:lnTo>
                <a:lnTo>
                  <a:pt x="284090" y="2257184"/>
                </a:lnTo>
                <a:lnTo>
                  <a:pt x="329698" y="2246995"/>
                </a:lnTo>
                <a:lnTo>
                  <a:pt x="374738" y="2235336"/>
                </a:lnTo>
                <a:lnTo>
                  <a:pt x="419184" y="2222235"/>
                </a:lnTo>
                <a:lnTo>
                  <a:pt x="463011" y="2207718"/>
                </a:lnTo>
                <a:lnTo>
                  <a:pt x="506191" y="2191811"/>
                </a:lnTo>
                <a:lnTo>
                  <a:pt x="548699" y="2174541"/>
                </a:lnTo>
                <a:lnTo>
                  <a:pt x="590508" y="2155934"/>
                </a:lnTo>
                <a:lnTo>
                  <a:pt x="631593" y="2136017"/>
                </a:lnTo>
                <a:lnTo>
                  <a:pt x="671926" y="2114816"/>
                </a:lnTo>
                <a:lnTo>
                  <a:pt x="711482" y="2092357"/>
                </a:lnTo>
                <a:lnTo>
                  <a:pt x="750234" y="2068668"/>
                </a:lnTo>
                <a:lnTo>
                  <a:pt x="788156" y="2043773"/>
                </a:lnTo>
                <a:lnTo>
                  <a:pt x="825222" y="2017700"/>
                </a:lnTo>
                <a:lnTo>
                  <a:pt x="861406" y="1990475"/>
                </a:lnTo>
                <a:lnTo>
                  <a:pt x="896681" y="1962124"/>
                </a:lnTo>
                <a:lnTo>
                  <a:pt x="931021" y="1932674"/>
                </a:lnTo>
                <a:lnTo>
                  <a:pt x="964399" y="1902151"/>
                </a:lnTo>
                <a:lnTo>
                  <a:pt x="996791" y="1870582"/>
                </a:lnTo>
                <a:lnTo>
                  <a:pt x="1028168" y="1837994"/>
                </a:lnTo>
                <a:lnTo>
                  <a:pt x="1058506" y="1804411"/>
                </a:lnTo>
                <a:lnTo>
                  <a:pt x="1087778" y="1769861"/>
                </a:lnTo>
                <a:lnTo>
                  <a:pt x="1115957" y="1734371"/>
                </a:lnTo>
                <a:lnTo>
                  <a:pt x="1143017" y="1697966"/>
                </a:lnTo>
                <a:lnTo>
                  <a:pt x="1168933" y="1660673"/>
                </a:lnTo>
                <a:lnTo>
                  <a:pt x="1193677" y="1622519"/>
                </a:lnTo>
                <a:lnTo>
                  <a:pt x="1217224" y="1583530"/>
                </a:lnTo>
                <a:lnTo>
                  <a:pt x="1239547" y="1543731"/>
                </a:lnTo>
                <a:lnTo>
                  <a:pt x="1260620" y="1503151"/>
                </a:lnTo>
                <a:lnTo>
                  <a:pt x="1280417" y="1461814"/>
                </a:lnTo>
                <a:lnTo>
                  <a:pt x="1298912" y="1419748"/>
                </a:lnTo>
                <a:lnTo>
                  <a:pt x="1316078" y="1376979"/>
                </a:lnTo>
                <a:lnTo>
                  <a:pt x="1331889" y="1333533"/>
                </a:lnTo>
                <a:lnTo>
                  <a:pt x="1346318" y="1289437"/>
                </a:lnTo>
                <a:lnTo>
                  <a:pt x="1359340" y="1244717"/>
                </a:lnTo>
                <a:lnTo>
                  <a:pt x="1370929" y="1199399"/>
                </a:lnTo>
                <a:lnTo>
                  <a:pt x="1381058" y="1153511"/>
                </a:lnTo>
                <a:lnTo>
                  <a:pt x="1389700" y="1107077"/>
                </a:lnTo>
                <a:lnTo>
                  <a:pt x="1396830" y="1060126"/>
                </a:lnTo>
                <a:lnTo>
                  <a:pt x="1402421" y="1012682"/>
                </a:lnTo>
                <a:lnTo>
                  <a:pt x="1406447" y="964773"/>
                </a:lnTo>
                <a:lnTo>
                  <a:pt x="1408882" y="916424"/>
                </a:lnTo>
                <a:lnTo>
                  <a:pt x="1409700" y="867663"/>
                </a:lnTo>
                <a:lnTo>
                  <a:pt x="14097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77325" y="2921000"/>
            <a:ext cx="2319654" cy="941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7139" y="2330132"/>
            <a:ext cx="6272530" cy="1666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ultralytics.com/blog/ultralytics-yolo11-has-arrived-redefine-whats-possible-in-ai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perswithcode.com/method/yolov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779464" y="1066800"/>
            <a:ext cx="3349623" cy="3056991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1595"/>
              </a:spcBef>
            </a:pPr>
            <a:r>
              <a:rPr lang="en-US" spc="-200" dirty="0"/>
              <a:t>YOLO </a:t>
            </a:r>
          </a:p>
          <a:p>
            <a:pPr marL="12700" marR="5080">
              <a:lnSpc>
                <a:spcPct val="79300"/>
              </a:lnSpc>
              <a:spcBef>
                <a:spcPts val="1595"/>
              </a:spcBef>
            </a:pPr>
            <a:r>
              <a:rPr lang="en-US" spc="-200" dirty="0"/>
              <a:t>Network</a:t>
            </a:r>
          </a:p>
          <a:p>
            <a:pPr marL="12700" marR="5080">
              <a:lnSpc>
                <a:spcPct val="79300"/>
              </a:lnSpc>
              <a:spcBef>
                <a:spcPts val="1595"/>
              </a:spcBef>
            </a:pPr>
            <a:r>
              <a:rPr lang="en-US" sz="3200" spc="-200" dirty="0">
                <a:solidFill>
                  <a:schemeClr val="tx2"/>
                </a:solidFill>
              </a:rPr>
              <a:t>Object Detection </a:t>
            </a:r>
          </a:p>
          <a:p>
            <a:pPr marL="12700" marR="5080">
              <a:lnSpc>
                <a:spcPct val="79300"/>
              </a:lnSpc>
              <a:spcBef>
                <a:spcPts val="1595"/>
              </a:spcBef>
            </a:pPr>
            <a:r>
              <a:rPr lang="en-US" sz="3200" spc="-200" dirty="0">
                <a:solidFill>
                  <a:schemeClr val="tx2"/>
                </a:solidFill>
              </a:rPr>
              <a:t>in real time</a:t>
            </a:r>
            <a:endParaRPr lang="en-US" sz="3200" spc="-25" dirty="0">
              <a:solidFill>
                <a:schemeClr val="tx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9700" y="4646612"/>
            <a:ext cx="4356735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900"/>
              </a:lnSpc>
              <a:spcBef>
                <a:spcPts val="100"/>
              </a:spcBef>
            </a:pPr>
            <a:r>
              <a:rPr sz="1800" i="1" spc="-20" dirty="0">
                <a:solidFill>
                  <a:srgbClr val="434E5E"/>
                </a:solidFill>
                <a:latin typeface="Arial"/>
                <a:cs typeface="Arial"/>
              </a:rPr>
              <a:t>Name:</a:t>
            </a:r>
            <a:r>
              <a:rPr sz="1800" i="1" spc="-8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i="1" spc="-45" dirty="0">
                <a:solidFill>
                  <a:srgbClr val="434E5E"/>
                </a:solidFill>
                <a:latin typeface="Arial"/>
                <a:cs typeface="Arial"/>
              </a:rPr>
              <a:t>Akhmedov</a:t>
            </a:r>
            <a:r>
              <a:rPr sz="1800" i="1" spc="-8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b="1" i="1" spc="-130" dirty="0">
                <a:solidFill>
                  <a:srgbClr val="434E5E"/>
                </a:solidFill>
                <a:latin typeface="Trebuchet MS"/>
                <a:cs typeface="Trebuchet MS"/>
              </a:rPr>
              <a:t>Yusufjon</a:t>
            </a:r>
            <a:r>
              <a:rPr sz="1800" b="1" i="1" spc="-30" dirty="0">
                <a:solidFill>
                  <a:srgbClr val="434E5E"/>
                </a:solidFill>
                <a:latin typeface="Trebuchet MS"/>
                <a:cs typeface="Trebuchet MS"/>
              </a:rPr>
              <a:t> </a:t>
            </a:r>
            <a:r>
              <a:rPr sz="1800" i="1" spc="-10" dirty="0">
                <a:solidFill>
                  <a:srgbClr val="434E5E"/>
                </a:solidFill>
                <a:latin typeface="Arial"/>
                <a:cs typeface="Arial"/>
              </a:rPr>
              <a:t>Muhammad</a:t>
            </a:r>
            <a:r>
              <a:rPr sz="1800" i="1" spc="-7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434E5E"/>
                </a:solidFill>
                <a:latin typeface="Arial"/>
                <a:cs typeface="Arial"/>
              </a:rPr>
              <a:t>ugli </a:t>
            </a:r>
            <a:r>
              <a:rPr sz="1800" i="1" dirty="0">
                <a:solidFill>
                  <a:srgbClr val="434E5E"/>
                </a:solidFill>
                <a:latin typeface="Arial"/>
                <a:cs typeface="Arial"/>
              </a:rPr>
              <a:t>Major:</a:t>
            </a:r>
            <a:r>
              <a:rPr sz="1800" i="1" spc="1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b="1" i="1" spc="-70" dirty="0">
                <a:solidFill>
                  <a:srgbClr val="434E5E"/>
                </a:solidFill>
                <a:latin typeface="Trebuchet MS"/>
                <a:cs typeface="Trebuchet MS"/>
              </a:rPr>
              <a:t>Computer</a:t>
            </a:r>
            <a:r>
              <a:rPr sz="1800" b="1" i="1" spc="-50" dirty="0">
                <a:solidFill>
                  <a:srgbClr val="434E5E"/>
                </a:solidFill>
                <a:latin typeface="Trebuchet MS"/>
                <a:cs typeface="Trebuchet MS"/>
              </a:rPr>
              <a:t> </a:t>
            </a:r>
            <a:r>
              <a:rPr sz="1800" b="1" i="1" spc="-10" dirty="0">
                <a:solidFill>
                  <a:srgbClr val="434E5E"/>
                </a:solidFill>
                <a:latin typeface="Trebuchet MS"/>
                <a:cs typeface="Trebuchet MS"/>
              </a:rPr>
              <a:t>Engineering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9700" y="5621020"/>
            <a:ext cx="2898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solidFill>
                  <a:srgbClr val="434E5E"/>
                </a:solidFill>
                <a:latin typeface="Arial"/>
                <a:cs typeface="Arial"/>
              </a:rPr>
              <a:t>Student</a:t>
            </a:r>
            <a:r>
              <a:rPr sz="1800" i="1" spc="-9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434E5E"/>
                </a:solidFill>
                <a:latin typeface="Arial"/>
                <a:cs typeface="Arial"/>
              </a:rPr>
              <a:t>Number:</a:t>
            </a:r>
            <a:r>
              <a:rPr sz="1800" i="1" spc="-60" dirty="0">
                <a:solidFill>
                  <a:srgbClr val="434E5E"/>
                </a:solidFill>
                <a:latin typeface="Arial"/>
                <a:cs typeface="Arial"/>
              </a:rPr>
              <a:t> </a:t>
            </a:r>
            <a:r>
              <a:rPr sz="1800" b="1" i="1" spc="-45" dirty="0">
                <a:solidFill>
                  <a:srgbClr val="434E5E"/>
                </a:solidFill>
                <a:latin typeface="Trebuchet MS"/>
                <a:cs typeface="Trebuchet MS"/>
              </a:rPr>
              <a:t>202438404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026" name="Picture 2" descr="AR Genie-Object Detection &amp; Image Recognition | SupportGenie">
            <a:extLst>
              <a:ext uri="{FF2B5EF4-FFF2-40B4-BE49-F238E27FC236}">
                <a16:creationId xmlns:a16="http://schemas.microsoft.com/office/drawing/2014/main" id="{BC57BD25-A8DC-E2C0-412A-53F3D912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99388"/>
            <a:ext cx="3429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8F28C-504B-5D9A-9791-506B2529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0AB5-037C-6882-ECD4-8120AEA6A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3040"/>
            <a:ext cx="8130988" cy="1969770"/>
          </a:xfrm>
        </p:spPr>
        <p:txBody>
          <a:bodyPr/>
          <a:lstStyle/>
          <a:p>
            <a:r>
              <a:rPr lang="en-US" sz="3200" b="1" dirty="0"/>
              <a:t>YOLOv8</a:t>
            </a:r>
            <a:r>
              <a:rPr lang="en-US" sz="3200" dirty="0"/>
              <a:t> (your "YOLOv11") is a powerful, modern, and production-ready system capable of high-precision detection across tasks and devices.</a:t>
            </a:r>
            <a:endParaRPr lang="en-UZ" sz="8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5D2B7-55DE-B22C-EE26-F0D08DFD8D7E}"/>
              </a:ext>
            </a:extLst>
          </p:cNvPr>
          <p:cNvSpPr txBox="1"/>
          <p:nvPr/>
        </p:nvSpPr>
        <p:spPr>
          <a:xfrm>
            <a:off x="685800" y="2514600"/>
            <a:ext cx="8435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YOLOv8 is a modern, high-performance object detection model built by </a:t>
            </a:r>
            <a:r>
              <a:rPr lang="en-US" sz="2400" dirty="0" err="1"/>
              <a:t>Ultralytics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It uses advanced CNN architecture with multi-scale detection and anchor-free methods for better accuracy.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YOLOv8 supports detection, segmentation, and classification, and is optimized for real-time use on various devices.</a:t>
            </a:r>
          </a:p>
          <a:p>
            <a:endParaRPr lang="en-UZ" sz="2400" dirty="0"/>
          </a:p>
        </p:txBody>
      </p:sp>
    </p:spTree>
    <p:extLst>
      <p:ext uri="{BB962C8B-B14F-4D97-AF65-F5344CB8AC3E}">
        <p14:creationId xmlns:p14="http://schemas.microsoft.com/office/powerpoint/2010/main" val="142246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6E9FE-7E83-7FFF-6DC7-58DDEBB8D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legram-cloud-document-2-5242673223094531329">
            <a:hlinkClick r:id="" action="ppaction://media"/>
            <a:extLst>
              <a:ext uri="{FF2B5EF4-FFF2-40B4-BE49-F238E27FC236}">
                <a16:creationId xmlns:a16="http://schemas.microsoft.com/office/drawing/2014/main" id="{65AE8413-74ED-389F-8236-6E45E19DA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6000" contras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C5F00F-8E55-CAD0-4BC9-4BA97F4F13D5}"/>
              </a:ext>
            </a:extLst>
          </p:cNvPr>
          <p:cNvSpPr txBox="1"/>
          <p:nvPr/>
        </p:nvSpPr>
        <p:spPr>
          <a:xfrm>
            <a:off x="533400" y="6105199"/>
            <a:ext cx="944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www.ultralytics.com</a:t>
            </a:r>
            <a:r>
              <a:rPr lang="en-US" dirty="0">
                <a:hlinkClick r:id="rId2"/>
              </a:rPr>
              <a:t>/blog/ultralytics-yolo11-has-arrived-redefine-whats-possible-in-ai</a:t>
            </a:r>
            <a:endParaRPr lang="en-UZ" dirty="0"/>
          </a:p>
        </p:txBody>
      </p:sp>
      <p:pic>
        <p:nvPicPr>
          <p:cNvPr id="7" name="Picture 2" descr="YOLOv11 Architecture Explained: Next-Level Object Detection with Enhanced  Speed and Accuracy | by S Nikhileswara Rao | Medium">
            <a:extLst>
              <a:ext uri="{FF2B5EF4-FFF2-40B4-BE49-F238E27FC236}">
                <a16:creationId xmlns:a16="http://schemas.microsoft.com/office/drawing/2014/main" id="{1EA1EE95-D99B-F099-7FEE-C3AF9130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9296400" cy="54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9E12A5-F206-09DD-BFC2-7702A019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66535"/>
            <a:ext cx="11201400" cy="738664"/>
          </a:xfrm>
        </p:spPr>
        <p:txBody>
          <a:bodyPr/>
          <a:lstStyle/>
          <a:p>
            <a:r>
              <a:rPr lang="en-UZ" sz="4800" dirty="0"/>
              <a:t>Yolov8 </a:t>
            </a:r>
            <a:r>
              <a:rPr lang="en-UZ" sz="4000" dirty="0"/>
              <a:t>-&gt;</a:t>
            </a:r>
            <a:r>
              <a:rPr lang="en-UZ" sz="4800" dirty="0"/>
              <a:t> Ultraliytcs 2024 </a:t>
            </a:r>
            <a:r>
              <a:rPr lang="en-UZ" sz="4000" dirty="0"/>
              <a:t>-&gt;</a:t>
            </a:r>
            <a:r>
              <a:rPr lang="en-UZ" sz="4800" dirty="0"/>
              <a:t> “Yolo 11”</a:t>
            </a:r>
          </a:p>
        </p:txBody>
      </p:sp>
    </p:spTree>
    <p:extLst>
      <p:ext uri="{BB962C8B-B14F-4D97-AF65-F5344CB8AC3E}">
        <p14:creationId xmlns:p14="http://schemas.microsoft.com/office/powerpoint/2010/main" val="125569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FA954-BE2D-67EA-EAB4-77D149E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752600"/>
            <a:ext cx="6781800" cy="1846659"/>
          </a:xfrm>
        </p:spPr>
        <p:txBody>
          <a:bodyPr/>
          <a:lstStyle/>
          <a:p>
            <a:r>
              <a:rPr lang="en-UZ" sz="6000" dirty="0"/>
              <a:t>YOLO Applications Real life examples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2171516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F653B6-8489-780C-DDD2-4C19CFCEC5DE}"/>
              </a:ext>
            </a:extLst>
          </p:cNvPr>
          <p:cNvSpPr txBox="1"/>
          <p:nvPr/>
        </p:nvSpPr>
        <p:spPr>
          <a:xfrm>
            <a:off x="838200" y="1004119"/>
            <a:ext cx="8844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05192D"/>
                </a:solidFill>
                <a:effectLst/>
                <a:latin typeface="Studio-Feixen-Sans"/>
              </a:rPr>
              <a:t>Healthcare - </a:t>
            </a:r>
            <a:r>
              <a:rPr lang="en-US" sz="3200" b="0" i="0" dirty="0">
                <a:solidFill>
                  <a:srgbClr val="05192D"/>
                </a:solidFill>
                <a:effectLst/>
                <a:latin typeface="Studio-Feixen-Sans"/>
              </a:rPr>
              <a:t>Kidney Detection in CT using YOLO v3e</a:t>
            </a:r>
            <a:endParaRPr lang="en-US" sz="3200" b="1" i="0" dirty="0">
              <a:solidFill>
                <a:srgbClr val="05192D"/>
              </a:solidFill>
              <a:effectLst/>
              <a:latin typeface="Studio-Feixen-Sans"/>
            </a:endParaRPr>
          </a:p>
        </p:txBody>
      </p:sp>
      <p:pic>
        <p:nvPicPr>
          <p:cNvPr id="11266" name="Picture 2" descr="2D Kidney detection by YOLOv3">
            <a:extLst>
              <a:ext uri="{FF2B5EF4-FFF2-40B4-BE49-F238E27FC236}">
                <a16:creationId xmlns:a16="http://schemas.microsoft.com/office/drawing/2014/main" id="{6AFD3972-8456-9780-E366-8F0673CF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599"/>
            <a:ext cx="7620000" cy="40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02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F7061-FFF3-2DB4-6408-D2E88905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CE037A-1CC4-86D4-7178-F6A674794864}"/>
              </a:ext>
            </a:extLst>
          </p:cNvPr>
          <p:cNvSpPr txBox="1"/>
          <p:nvPr/>
        </p:nvSpPr>
        <p:spPr>
          <a:xfrm>
            <a:off x="838200" y="1004119"/>
            <a:ext cx="952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05192D"/>
                </a:solidFill>
                <a:effectLst/>
                <a:latin typeface="Studio-Feixen-Sans"/>
              </a:rPr>
              <a:t>Agriculture</a:t>
            </a:r>
            <a:r>
              <a:rPr lang="en-US" sz="3200" b="0" i="0" dirty="0">
                <a:solidFill>
                  <a:srgbClr val="05192D"/>
                </a:solidFill>
                <a:effectLst/>
                <a:latin typeface="Studio-Feixen-Sans"/>
              </a:rPr>
              <a:t> - Harvesting robots are vision-based robots that were introduced to replace manual picking of fruits</a:t>
            </a:r>
            <a:endParaRPr lang="en-US" sz="3200" b="1" i="0" dirty="0">
              <a:solidFill>
                <a:srgbClr val="05192D"/>
              </a:solidFill>
              <a:effectLst/>
              <a:latin typeface="Studio-Feixen-Sans"/>
            </a:endParaRPr>
          </a:p>
        </p:txBody>
      </p:sp>
      <p:pic>
        <p:nvPicPr>
          <p:cNvPr id="13314" name="Picture 2" descr="Comparison of YOLO-tomato models">
            <a:extLst>
              <a:ext uri="{FF2B5EF4-FFF2-40B4-BE49-F238E27FC236}">
                <a16:creationId xmlns:a16="http://schemas.microsoft.com/office/drawing/2014/main" id="{1A333F77-D297-B5AE-EA09-33A3F2540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81337"/>
            <a:ext cx="7315200" cy="439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6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DA5A8-3F01-1240-2852-95A66BD7A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061432-E224-2783-BE0C-90F54F3F9389}"/>
              </a:ext>
            </a:extLst>
          </p:cNvPr>
          <p:cNvSpPr txBox="1"/>
          <p:nvPr/>
        </p:nvSpPr>
        <p:spPr>
          <a:xfrm>
            <a:off x="838200" y="1004119"/>
            <a:ext cx="1036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5192D"/>
                </a:solidFill>
                <a:effectLst/>
                <a:latin typeface="Studio-Feixen-Sans"/>
              </a:rPr>
              <a:t>Military</a:t>
            </a:r>
            <a:r>
              <a:rPr lang="en-US" sz="2800" b="0" i="0" dirty="0">
                <a:solidFill>
                  <a:srgbClr val="05192D"/>
                </a:solidFill>
                <a:effectLst/>
                <a:latin typeface="Studio-Feixen-Sans"/>
              </a:rPr>
              <a:t> -</a:t>
            </a:r>
            <a:r>
              <a:rPr lang="en-US" sz="2800" dirty="0"/>
              <a:t> YOLO is used in drones to detect and track people, vehicles, weapons, and infrastructure in real time.</a:t>
            </a:r>
            <a:endParaRPr lang="en-US" sz="2800" b="1" i="0" dirty="0">
              <a:solidFill>
                <a:srgbClr val="05192D"/>
              </a:solidFill>
              <a:effectLst/>
              <a:latin typeface="Studio-Feixen-Sans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0DBDE8B4-B43F-B5A9-F890-11400D9E9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8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86725" y="0"/>
            <a:ext cx="4105275" cy="6858000"/>
            <a:chOff x="8086725" y="0"/>
            <a:chExt cx="4105275" cy="6858000"/>
          </a:xfrm>
        </p:grpSpPr>
        <p:sp>
          <p:nvSpPr>
            <p:cNvPr id="3" name="object 3"/>
            <p:cNvSpPr/>
            <p:nvPr/>
          </p:nvSpPr>
          <p:spPr>
            <a:xfrm>
              <a:off x="8582025" y="0"/>
              <a:ext cx="3609975" cy="6858000"/>
            </a:xfrm>
            <a:custGeom>
              <a:avLst/>
              <a:gdLst/>
              <a:ahLst/>
              <a:cxnLst/>
              <a:rect l="l" t="t" r="r" b="b"/>
              <a:pathLst>
                <a:path w="3609975" h="6858000">
                  <a:moveTo>
                    <a:pt x="3609975" y="0"/>
                  </a:moveTo>
                  <a:lnTo>
                    <a:pt x="0" y="0"/>
                  </a:lnTo>
                  <a:lnTo>
                    <a:pt x="48552" y="330"/>
                  </a:lnTo>
                  <a:lnTo>
                    <a:pt x="96951" y="1282"/>
                  </a:lnTo>
                  <a:lnTo>
                    <a:pt x="145186" y="2870"/>
                  </a:lnTo>
                  <a:lnTo>
                    <a:pt x="193268" y="5092"/>
                  </a:lnTo>
                  <a:lnTo>
                    <a:pt x="241185" y="7937"/>
                  </a:lnTo>
                  <a:lnTo>
                    <a:pt x="288925" y="11404"/>
                  </a:lnTo>
                  <a:lnTo>
                    <a:pt x="336499" y="15481"/>
                  </a:lnTo>
                  <a:lnTo>
                    <a:pt x="383895" y="20180"/>
                  </a:lnTo>
                  <a:lnTo>
                    <a:pt x="431101" y="25476"/>
                  </a:lnTo>
                  <a:lnTo>
                    <a:pt x="478129" y="31394"/>
                  </a:lnTo>
                  <a:lnTo>
                    <a:pt x="524967" y="37896"/>
                  </a:lnTo>
                  <a:lnTo>
                    <a:pt x="571601" y="45008"/>
                  </a:lnTo>
                  <a:lnTo>
                    <a:pt x="618045" y="52705"/>
                  </a:lnTo>
                  <a:lnTo>
                    <a:pt x="664298" y="60998"/>
                  </a:lnTo>
                  <a:lnTo>
                    <a:pt x="710336" y="69862"/>
                  </a:lnTo>
                  <a:lnTo>
                    <a:pt x="756158" y="79324"/>
                  </a:lnTo>
                  <a:lnTo>
                    <a:pt x="801776" y="89357"/>
                  </a:lnTo>
                  <a:lnTo>
                    <a:pt x="847166" y="99961"/>
                  </a:lnTo>
                  <a:lnTo>
                    <a:pt x="892340" y="111137"/>
                  </a:lnTo>
                  <a:lnTo>
                    <a:pt x="937298" y="122872"/>
                  </a:lnTo>
                  <a:lnTo>
                    <a:pt x="982014" y="135178"/>
                  </a:lnTo>
                  <a:lnTo>
                    <a:pt x="1026502" y="148031"/>
                  </a:lnTo>
                  <a:lnTo>
                    <a:pt x="1070749" y="161442"/>
                  </a:lnTo>
                  <a:lnTo>
                    <a:pt x="1114755" y="175399"/>
                  </a:lnTo>
                  <a:lnTo>
                    <a:pt x="1158519" y="189903"/>
                  </a:lnTo>
                  <a:lnTo>
                    <a:pt x="1202029" y="204952"/>
                  </a:lnTo>
                  <a:lnTo>
                    <a:pt x="1245285" y="220535"/>
                  </a:lnTo>
                  <a:lnTo>
                    <a:pt x="1288288" y="236651"/>
                  </a:lnTo>
                  <a:lnTo>
                    <a:pt x="1331023" y="253301"/>
                  </a:lnTo>
                  <a:lnTo>
                    <a:pt x="1373492" y="270471"/>
                  </a:lnTo>
                  <a:lnTo>
                    <a:pt x="1415694" y="288163"/>
                  </a:lnTo>
                  <a:lnTo>
                    <a:pt x="1457629" y="306374"/>
                  </a:lnTo>
                  <a:lnTo>
                    <a:pt x="1499285" y="325094"/>
                  </a:lnTo>
                  <a:lnTo>
                    <a:pt x="1540649" y="344322"/>
                  </a:lnTo>
                  <a:lnTo>
                    <a:pt x="1581734" y="364058"/>
                  </a:lnTo>
                  <a:lnTo>
                    <a:pt x="1622539" y="384302"/>
                  </a:lnTo>
                  <a:lnTo>
                    <a:pt x="1663039" y="405028"/>
                  </a:lnTo>
                  <a:lnTo>
                    <a:pt x="1703247" y="426262"/>
                  </a:lnTo>
                  <a:lnTo>
                    <a:pt x="1743151" y="447979"/>
                  </a:lnTo>
                  <a:lnTo>
                    <a:pt x="1782749" y="470179"/>
                  </a:lnTo>
                  <a:lnTo>
                    <a:pt x="1822030" y="492861"/>
                  </a:lnTo>
                  <a:lnTo>
                    <a:pt x="1861007" y="516026"/>
                  </a:lnTo>
                  <a:lnTo>
                    <a:pt x="1899666" y="539661"/>
                  </a:lnTo>
                  <a:lnTo>
                    <a:pt x="1938007" y="563765"/>
                  </a:lnTo>
                  <a:lnTo>
                    <a:pt x="1976018" y="588327"/>
                  </a:lnTo>
                  <a:lnTo>
                    <a:pt x="2013699" y="613359"/>
                  </a:lnTo>
                  <a:lnTo>
                    <a:pt x="2051037" y="638848"/>
                  </a:lnTo>
                  <a:lnTo>
                    <a:pt x="2088057" y="664794"/>
                  </a:lnTo>
                  <a:lnTo>
                    <a:pt x="2124722" y="691184"/>
                  </a:lnTo>
                  <a:lnTo>
                    <a:pt x="2161044" y="718019"/>
                  </a:lnTo>
                  <a:lnTo>
                    <a:pt x="2197023" y="745286"/>
                  </a:lnTo>
                  <a:lnTo>
                    <a:pt x="2232634" y="772998"/>
                  </a:lnTo>
                  <a:lnTo>
                    <a:pt x="2267902" y="801154"/>
                  </a:lnTo>
                  <a:lnTo>
                    <a:pt x="2302802" y="829729"/>
                  </a:lnTo>
                  <a:lnTo>
                    <a:pt x="2337346" y="858723"/>
                  </a:lnTo>
                  <a:lnTo>
                    <a:pt x="2371509" y="888149"/>
                  </a:lnTo>
                  <a:lnTo>
                    <a:pt x="2405303" y="917994"/>
                  </a:lnTo>
                  <a:lnTo>
                    <a:pt x="2438717" y="948245"/>
                  </a:lnTo>
                  <a:lnTo>
                    <a:pt x="2471750" y="978903"/>
                  </a:lnTo>
                  <a:lnTo>
                    <a:pt x="2504402" y="1009980"/>
                  </a:lnTo>
                  <a:lnTo>
                    <a:pt x="2536660" y="1041450"/>
                  </a:lnTo>
                  <a:lnTo>
                    <a:pt x="2568524" y="1073315"/>
                  </a:lnTo>
                  <a:lnTo>
                    <a:pt x="2599994" y="1105573"/>
                  </a:lnTo>
                  <a:lnTo>
                    <a:pt x="2631071" y="1138224"/>
                  </a:lnTo>
                  <a:lnTo>
                    <a:pt x="2661729" y="1171257"/>
                  </a:lnTo>
                  <a:lnTo>
                    <a:pt x="2691981" y="1204671"/>
                  </a:lnTo>
                  <a:lnTo>
                    <a:pt x="2721826" y="1238465"/>
                  </a:lnTo>
                  <a:lnTo>
                    <a:pt x="2751251" y="1272628"/>
                  </a:lnTo>
                  <a:lnTo>
                    <a:pt x="2780246" y="1307172"/>
                  </a:lnTo>
                  <a:lnTo>
                    <a:pt x="2808821" y="1342072"/>
                  </a:lnTo>
                  <a:lnTo>
                    <a:pt x="2836976" y="1377340"/>
                  </a:lnTo>
                  <a:lnTo>
                    <a:pt x="2864688" y="1412951"/>
                  </a:lnTo>
                  <a:lnTo>
                    <a:pt x="2891955" y="1448930"/>
                  </a:lnTo>
                  <a:lnTo>
                    <a:pt x="2918790" y="1485252"/>
                  </a:lnTo>
                  <a:lnTo>
                    <a:pt x="2945180" y="1521917"/>
                  </a:lnTo>
                  <a:lnTo>
                    <a:pt x="2971127" y="1558937"/>
                  </a:lnTo>
                  <a:lnTo>
                    <a:pt x="2996615" y="1596275"/>
                  </a:lnTo>
                  <a:lnTo>
                    <a:pt x="3021647" y="1633956"/>
                  </a:lnTo>
                  <a:lnTo>
                    <a:pt x="3046209" y="1671967"/>
                  </a:lnTo>
                  <a:lnTo>
                    <a:pt x="3070314" y="1710309"/>
                  </a:lnTo>
                  <a:lnTo>
                    <a:pt x="3093948" y="1748967"/>
                  </a:lnTo>
                  <a:lnTo>
                    <a:pt x="3117113" y="1787944"/>
                  </a:lnTo>
                  <a:lnTo>
                    <a:pt x="3139795" y="1827225"/>
                  </a:lnTo>
                  <a:lnTo>
                    <a:pt x="3161995" y="1866823"/>
                  </a:lnTo>
                  <a:lnTo>
                    <a:pt x="3183712" y="1906727"/>
                  </a:lnTo>
                  <a:lnTo>
                    <a:pt x="3204946" y="1946935"/>
                  </a:lnTo>
                  <a:lnTo>
                    <a:pt x="3225673" y="1987435"/>
                  </a:lnTo>
                  <a:lnTo>
                    <a:pt x="3245916" y="2028240"/>
                  </a:lnTo>
                  <a:lnTo>
                    <a:pt x="3265652" y="2069325"/>
                  </a:lnTo>
                  <a:lnTo>
                    <a:pt x="3284880" y="2110689"/>
                  </a:lnTo>
                  <a:lnTo>
                    <a:pt x="3303600" y="2152345"/>
                  </a:lnTo>
                  <a:lnTo>
                    <a:pt x="3321812" y="2194280"/>
                  </a:lnTo>
                  <a:lnTo>
                    <a:pt x="3339503" y="2236482"/>
                  </a:lnTo>
                  <a:lnTo>
                    <a:pt x="3356673" y="2278951"/>
                  </a:lnTo>
                  <a:lnTo>
                    <a:pt x="3373323" y="2321687"/>
                  </a:lnTo>
                  <a:lnTo>
                    <a:pt x="3389439" y="2364689"/>
                  </a:lnTo>
                  <a:lnTo>
                    <a:pt x="3405022" y="2407945"/>
                  </a:lnTo>
                  <a:lnTo>
                    <a:pt x="3420072" y="2451455"/>
                  </a:lnTo>
                  <a:lnTo>
                    <a:pt x="3434575" y="2495219"/>
                  </a:lnTo>
                  <a:lnTo>
                    <a:pt x="3448532" y="2539225"/>
                  </a:lnTo>
                  <a:lnTo>
                    <a:pt x="3461943" y="2583472"/>
                  </a:lnTo>
                  <a:lnTo>
                    <a:pt x="3474796" y="2627960"/>
                  </a:lnTo>
                  <a:lnTo>
                    <a:pt x="3487102" y="2672677"/>
                  </a:lnTo>
                  <a:lnTo>
                    <a:pt x="3498837" y="2717635"/>
                  </a:lnTo>
                  <a:lnTo>
                    <a:pt x="3510013" y="2762808"/>
                  </a:lnTo>
                  <a:lnTo>
                    <a:pt x="3520617" y="2808198"/>
                  </a:lnTo>
                  <a:lnTo>
                    <a:pt x="3530650" y="2853817"/>
                  </a:lnTo>
                  <a:lnTo>
                    <a:pt x="3540112" y="2899638"/>
                  </a:lnTo>
                  <a:lnTo>
                    <a:pt x="3548977" y="2945676"/>
                  </a:lnTo>
                  <a:lnTo>
                    <a:pt x="3557270" y="2991929"/>
                  </a:lnTo>
                  <a:lnTo>
                    <a:pt x="3564966" y="3038373"/>
                  </a:lnTo>
                  <a:lnTo>
                    <a:pt x="3572078" y="3085007"/>
                  </a:lnTo>
                  <a:lnTo>
                    <a:pt x="3578580" y="3131845"/>
                  </a:lnTo>
                  <a:lnTo>
                    <a:pt x="3584498" y="3178873"/>
                  </a:lnTo>
                  <a:lnTo>
                    <a:pt x="3589794" y="3226079"/>
                  </a:lnTo>
                  <a:lnTo>
                    <a:pt x="3594493" y="3273475"/>
                  </a:lnTo>
                  <a:lnTo>
                    <a:pt x="3598570" y="3321050"/>
                  </a:lnTo>
                  <a:lnTo>
                    <a:pt x="3602037" y="3368789"/>
                  </a:lnTo>
                  <a:lnTo>
                    <a:pt x="3604882" y="3416706"/>
                  </a:lnTo>
                  <a:lnTo>
                    <a:pt x="3605441" y="3429012"/>
                  </a:lnTo>
                  <a:lnTo>
                    <a:pt x="3604882" y="3441306"/>
                  </a:lnTo>
                  <a:lnTo>
                    <a:pt x="3602037" y="3489223"/>
                  </a:lnTo>
                  <a:lnTo>
                    <a:pt x="3598570" y="3536962"/>
                  </a:lnTo>
                  <a:lnTo>
                    <a:pt x="3594493" y="3584537"/>
                  </a:lnTo>
                  <a:lnTo>
                    <a:pt x="3589794" y="3631933"/>
                  </a:lnTo>
                  <a:lnTo>
                    <a:pt x="3584498" y="3679139"/>
                  </a:lnTo>
                  <a:lnTo>
                    <a:pt x="3578580" y="3726167"/>
                  </a:lnTo>
                  <a:lnTo>
                    <a:pt x="3572078" y="3773005"/>
                  </a:lnTo>
                  <a:lnTo>
                    <a:pt x="3564966" y="3819639"/>
                  </a:lnTo>
                  <a:lnTo>
                    <a:pt x="3557270" y="3866083"/>
                  </a:lnTo>
                  <a:lnTo>
                    <a:pt x="3548977" y="3912336"/>
                  </a:lnTo>
                  <a:lnTo>
                    <a:pt x="3540112" y="3958374"/>
                  </a:lnTo>
                  <a:lnTo>
                    <a:pt x="3530650" y="4004195"/>
                  </a:lnTo>
                  <a:lnTo>
                    <a:pt x="3520617" y="4049814"/>
                  </a:lnTo>
                  <a:lnTo>
                    <a:pt x="3510013" y="4095204"/>
                  </a:lnTo>
                  <a:lnTo>
                    <a:pt x="3498837" y="4140377"/>
                  </a:lnTo>
                  <a:lnTo>
                    <a:pt x="3487102" y="4185335"/>
                  </a:lnTo>
                  <a:lnTo>
                    <a:pt x="3474796" y="4230052"/>
                  </a:lnTo>
                  <a:lnTo>
                    <a:pt x="3461943" y="4274540"/>
                  </a:lnTo>
                  <a:lnTo>
                    <a:pt x="3448532" y="4318787"/>
                  </a:lnTo>
                  <a:lnTo>
                    <a:pt x="3434575" y="4362793"/>
                  </a:lnTo>
                  <a:lnTo>
                    <a:pt x="3420072" y="4406557"/>
                  </a:lnTo>
                  <a:lnTo>
                    <a:pt x="3405022" y="4450067"/>
                  </a:lnTo>
                  <a:lnTo>
                    <a:pt x="3389439" y="4493323"/>
                  </a:lnTo>
                  <a:lnTo>
                    <a:pt x="3373323" y="4536325"/>
                  </a:lnTo>
                  <a:lnTo>
                    <a:pt x="3356673" y="4579061"/>
                  </a:lnTo>
                  <a:lnTo>
                    <a:pt x="3339503" y="4621530"/>
                  </a:lnTo>
                  <a:lnTo>
                    <a:pt x="3321812" y="4663732"/>
                  </a:lnTo>
                  <a:lnTo>
                    <a:pt x="3303600" y="4705667"/>
                  </a:lnTo>
                  <a:lnTo>
                    <a:pt x="3284880" y="4747323"/>
                  </a:lnTo>
                  <a:lnTo>
                    <a:pt x="3265652" y="4788687"/>
                  </a:lnTo>
                  <a:lnTo>
                    <a:pt x="3245916" y="4829772"/>
                  </a:lnTo>
                  <a:lnTo>
                    <a:pt x="3225673" y="4870577"/>
                  </a:lnTo>
                  <a:lnTo>
                    <a:pt x="3204946" y="4911077"/>
                  </a:lnTo>
                  <a:lnTo>
                    <a:pt x="3183712" y="4951285"/>
                  </a:lnTo>
                  <a:lnTo>
                    <a:pt x="3161995" y="4991189"/>
                  </a:lnTo>
                  <a:lnTo>
                    <a:pt x="3139795" y="5030787"/>
                  </a:lnTo>
                  <a:lnTo>
                    <a:pt x="3117113" y="5070068"/>
                  </a:lnTo>
                  <a:lnTo>
                    <a:pt x="3093948" y="5109045"/>
                  </a:lnTo>
                  <a:lnTo>
                    <a:pt x="3070314" y="5147703"/>
                  </a:lnTo>
                  <a:lnTo>
                    <a:pt x="3046209" y="5186045"/>
                  </a:lnTo>
                  <a:lnTo>
                    <a:pt x="3021647" y="5224056"/>
                  </a:lnTo>
                  <a:lnTo>
                    <a:pt x="2996615" y="5261737"/>
                  </a:lnTo>
                  <a:lnTo>
                    <a:pt x="2971127" y="5299075"/>
                  </a:lnTo>
                  <a:lnTo>
                    <a:pt x="2945180" y="5336095"/>
                  </a:lnTo>
                  <a:lnTo>
                    <a:pt x="2918790" y="5372760"/>
                  </a:lnTo>
                  <a:lnTo>
                    <a:pt x="2891955" y="5409082"/>
                  </a:lnTo>
                  <a:lnTo>
                    <a:pt x="2864688" y="5445061"/>
                  </a:lnTo>
                  <a:lnTo>
                    <a:pt x="2836976" y="5480672"/>
                  </a:lnTo>
                  <a:lnTo>
                    <a:pt x="2808821" y="5515940"/>
                  </a:lnTo>
                  <a:lnTo>
                    <a:pt x="2780246" y="5550840"/>
                  </a:lnTo>
                  <a:lnTo>
                    <a:pt x="2751251" y="5585384"/>
                  </a:lnTo>
                  <a:lnTo>
                    <a:pt x="2721826" y="5619547"/>
                  </a:lnTo>
                  <a:lnTo>
                    <a:pt x="2691981" y="5653341"/>
                  </a:lnTo>
                  <a:lnTo>
                    <a:pt x="2661729" y="5686755"/>
                  </a:lnTo>
                  <a:lnTo>
                    <a:pt x="2631071" y="5719788"/>
                  </a:lnTo>
                  <a:lnTo>
                    <a:pt x="2599994" y="5752439"/>
                  </a:lnTo>
                  <a:lnTo>
                    <a:pt x="2568524" y="5784697"/>
                  </a:lnTo>
                  <a:lnTo>
                    <a:pt x="2536660" y="5816562"/>
                  </a:lnTo>
                  <a:lnTo>
                    <a:pt x="2504402" y="5848032"/>
                  </a:lnTo>
                  <a:lnTo>
                    <a:pt x="2471750" y="5879109"/>
                  </a:lnTo>
                  <a:lnTo>
                    <a:pt x="2438717" y="5909767"/>
                  </a:lnTo>
                  <a:lnTo>
                    <a:pt x="2405303" y="5940018"/>
                  </a:lnTo>
                  <a:lnTo>
                    <a:pt x="2371509" y="5969863"/>
                  </a:lnTo>
                  <a:lnTo>
                    <a:pt x="2337346" y="5999289"/>
                  </a:lnTo>
                  <a:lnTo>
                    <a:pt x="2302802" y="6028283"/>
                  </a:lnTo>
                  <a:lnTo>
                    <a:pt x="2267902" y="6056858"/>
                  </a:lnTo>
                  <a:lnTo>
                    <a:pt x="2232634" y="6085014"/>
                  </a:lnTo>
                  <a:lnTo>
                    <a:pt x="2197023" y="6112726"/>
                  </a:lnTo>
                  <a:lnTo>
                    <a:pt x="2161044" y="6139993"/>
                  </a:lnTo>
                  <a:lnTo>
                    <a:pt x="2124722" y="6166828"/>
                  </a:lnTo>
                  <a:lnTo>
                    <a:pt x="2088057" y="6193218"/>
                  </a:lnTo>
                  <a:lnTo>
                    <a:pt x="2051037" y="6219164"/>
                  </a:lnTo>
                  <a:lnTo>
                    <a:pt x="2013699" y="6244653"/>
                  </a:lnTo>
                  <a:lnTo>
                    <a:pt x="1976018" y="6269685"/>
                  </a:lnTo>
                  <a:lnTo>
                    <a:pt x="1938007" y="6294247"/>
                  </a:lnTo>
                  <a:lnTo>
                    <a:pt x="1899666" y="6318351"/>
                  </a:lnTo>
                  <a:lnTo>
                    <a:pt x="1861007" y="6341986"/>
                  </a:lnTo>
                  <a:lnTo>
                    <a:pt x="1822030" y="6365151"/>
                  </a:lnTo>
                  <a:lnTo>
                    <a:pt x="1782749" y="6387833"/>
                  </a:lnTo>
                  <a:lnTo>
                    <a:pt x="1743151" y="6410033"/>
                  </a:lnTo>
                  <a:lnTo>
                    <a:pt x="1703247" y="6431750"/>
                  </a:lnTo>
                  <a:lnTo>
                    <a:pt x="1663039" y="6452984"/>
                  </a:lnTo>
                  <a:lnTo>
                    <a:pt x="1622539" y="6473711"/>
                  </a:lnTo>
                  <a:lnTo>
                    <a:pt x="1581734" y="6493954"/>
                  </a:lnTo>
                  <a:lnTo>
                    <a:pt x="1540649" y="6513690"/>
                  </a:lnTo>
                  <a:lnTo>
                    <a:pt x="1499285" y="6532918"/>
                  </a:lnTo>
                  <a:lnTo>
                    <a:pt x="1457629" y="6551638"/>
                  </a:lnTo>
                  <a:lnTo>
                    <a:pt x="1415694" y="6569850"/>
                  </a:lnTo>
                  <a:lnTo>
                    <a:pt x="1373492" y="6587541"/>
                  </a:lnTo>
                  <a:lnTo>
                    <a:pt x="1331023" y="6604711"/>
                  </a:lnTo>
                  <a:lnTo>
                    <a:pt x="1288288" y="6621361"/>
                  </a:lnTo>
                  <a:lnTo>
                    <a:pt x="1245285" y="6637477"/>
                  </a:lnTo>
                  <a:lnTo>
                    <a:pt x="1202029" y="6653060"/>
                  </a:lnTo>
                  <a:lnTo>
                    <a:pt x="1158519" y="6668109"/>
                  </a:lnTo>
                  <a:lnTo>
                    <a:pt x="1114755" y="6682613"/>
                  </a:lnTo>
                  <a:lnTo>
                    <a:pt x="1070749" y="6696570"/>
                  </a:lnTo>
                  <a:lnTo>
                    <a:pt x="1026502" y="6709981"/>
                  </a:lnTo>
                  <a:lnTo>
                    <a:pt x="982014" y="6722834"/>
                  </a:lnTo>
                  <a:lnTo>
                    <a:pt x="937298" y="6735140"/>
                  </a:lnTo>
                  <a:lnTo>
                    <a:pt x="892340" y="6746875"/>
                  </a:lnTo>
                  <a:lnTo>
                    <a:pt x="847166" y="6758051"/>
                  </a:lnTo>
                  <a:lnTo>
                    <a:pt x="801776" y="6768655"/>
                  </a:lnTo>
                  <a:lnTo>
                    <a:pt x="756158" y="6778688"/>
                  </a:lnTo>
                  <a:lnTo>
                    <a:pt x="710336" y="6788150"/>
                  </a:lnTo>
                  <a:lnTo>
                    <a:pt x="664298" y="6797014"/>
                  </a:lnTo>
                  <a:lnTo>
                    <a:pt x="618045" y="6805308"/>
                  </a:lnTo>
                  <a:lnTo>
                    <a:pt x="571601" y="6813004"/>
                  </a:lnTo>
                  <a:lnTo>
                    <a:pt x="530796" y="6819227"/>
                  </a:lnTo>
                  <a:lnTo>
                    <a:pt x="561606" y="6808825"/>
                  </a:lnTo>
                  <a:lnTo>
                    <a:pt x="603948" y="6791744"/>
                  </a:lnTo>
                  <a:lnTo>
                    <a:pt x="645020" y="6772338"/>
                  </a:lnTo>
                  <a:lnTo>
                    <a:pt x="684758" y="6750685"/>
                  </a:lnTo>
                  <a:lnTo>
                    <a:pt x="723074" y="6726885"/>
                  </a:lnTo>
                  <a:lnTo>
                    <a:pt x="759879" y="6701015"/>
                  </a:lnTo>
                  <a:lnTo>
                    <a:pt x="795096" y="6673139"/>
                  </a:lnTo>
                  <a:lnTo>
                    <a:pt x="828649" y="6643370"/>
                  </a:lnTo>
                  <a:lnTo>
                    <a:pt x="860437" y="6611760"/>
                  </a:lnTo>
                  <a:lnTo>
                    <a:pt x="890384" y="6578409"/>
                  </a:lnTo>
                  <a:lnTo>
                    <a:pt x="918413" y="6543395"/>
                  </a:lnTo>
                  <a:lnTo>
                    <a:pt x="944448" y="6506794"/>
                  </a:lnTo>
                  <a:lnTo>
                    <a:pt x="968387" y="6468707"/>
                  </a:lnTo>
                  <a:lnTo>
                    <a:pt x="990155" y="6429197"/>
                  </a:lnTo>
                  <a:lnTo>
                    <a:pt x="1009675" y="6388354"/>
                  </a:lnTo>
                  <a:lnTo>
                    <a:pt x="1026858" y="6346253"/>
                  </a:lnTo>
                  <a:lnTo>
                    <a:pt x="1041628" y="6302984"/>
                  </a:lnTo>
                  <a:lnTo>
                    <a:pt x="1053896" y="6258636"/>
                  </a:lnTo>
                  <a:lnTo>
                    <a:pt x="1063586" y="6213272"/>
                  </a:lnTo>
                  <a:lnTo>
                    <a:pt x="1070597" y="6166993"/>
                  </a:lnTo>
                  <a:lnTo>
                    <a:pt x="1074877" y="6119876"/>
                  </a:lnTo>
                  <a:lnTo>
                    <a:pt x="1076325" y="6071984"/>
                  </a:lnTo>
                  <a:lnTo>
                    <a:pt x="1076325" y="5591175"/>
                  </a:lnTo>
                  <a:lnTo>
                    <a:pt x="995553" y="5595239"/>
                  </a:lnTo>
                  <a:lnTo>
                    <a:pt x="948143" y="5601474"/>
                  </a:lnTo>
                  <a:lnTo>
                    <a:pt x="901661" y="5610441"/>
                  </a:lnTo>
                  <a:lnTo>
                    <a:pt x="856195" y="5622074"/>
                  </a:lnTo>
                  <a:lnTo>
                    <a:pt x="811834" y="5636272"/>
                  </a:lnTo>
                  <a:lnTo>
                    <a:pt x="768642" y="5652948"/>
                  </a:lnTo>
                  <a:lnTo>
                    <a:pt x="726732" y="5672036"/>
                  </a:lnTo>
                  <a:lnTo>
                    <a:pt x="686168" y="5693435"/>
                  </a:lnTo>
                  <a:lnTo>
                    <a:pt x="647052" y="5717070"/>
                  </a:lnTo>
                  <a:lnTo>
                    <a:pt x="609460" y="5742838"/>
                  </a:lnTo>
                  <a:lnTo>
                    <a:pt x="573481" y="5770677"/>
                  </a:lnTo>
                  <a:lnTo>
                    <a:pt x="539203" y="5800471"/>
                  </a:lnTo>
                  <a:lnTo>
                    <a:pt x="506704" y="5832170"/>
                  </a:lnTo>
                  <a:lnTo>
                    <a:pt x="476072" y="5865673"/>
                  </a:lnTo>
                  <a:lnTo>
                    <a:pt x="447408" y="5900877"/>
                  </a:lnTo>
                  <a:lnTo>
                    <a:pt x="420776" y="5937732"/>
                  </a:lnTo>
                  <a:lnTo>
                    <a:pt x="396278" y="5976124"/>
                  </a:lnTo>
                  <a:lnTo>
                    <a:pt x="374002" y="6015977"/>
                  </a:lnTo>
                  <a:lnTo>
                    <a:pt x="354012" y="6057214"/>
                  </a:lnTo>
                  <a:lnTo>
                    <a:pt x="336423" y="6099734"/>
                  </a:lnTo>
                  <a:lnTo>
                    <a:pt x="321297" y="6143460"/>
                  </a:lnTo>
                  <a:lnTo>
                    <a:pt x="308724" y="6188303"/>
                  </a:lnTo>
                  <a:lnTo>
                    <a:pt x="298792" y="6234188"/>
                  </a:lnTo>
                  <a:lnTo>
                    <a:pt x="291604" y="6281026"/>
                  </a:lnTo>
                  <a:lnTo>
                    <a:pt x="287223" y="6328727"/>
                  </a:lnTo>
                  <a:lnTo>
                    <a:pt x="285750" y="6377191"/>
                  </a:lnTo>
                  <a:lnTo>
                    <a:pt x="285750" y="6846849"/>
                  </a:lnTo>
                  <a:lnTo>
                    <a:pt x="241185" y="6850075"/>
                  </a:lnTo>
                  <a:lnTo>
                    <a:pt x="193268" y="6852920"/>
                  </a:lnTo>
                  <a:lnTo>
                    <a:pt x="145186" y="6855142"/>
                  </a:lnTo>
                  <a:lnTo>
                    <a:pt x="96951" y="6856730"/>
                  </a:lnTo>
                  <a:lnTo>
                    <a:pt x="48552" y="6857682"/>
                  </a:lnTo>
                  <a:lnTo>
                    <a:pt x="0" y="6858000"/>
                  </a:lnTo>
                  <a:lnTo>
                    <a:pt x="285750" y="6858000"/>
                  </a:lnTo>
                  <a:lnTo>
                    <a:pt x="3609975" y="6858000"/>
                  </a:lnTo>
                  <a:lnTo>
                    <a:pt x="3609975" y="3609975"/>
                  </a:lnTo>
                  <a:lnTo>
                    <a:pt x="3609975" y="3248025"/>
                  </a:lnTo>
                  <a:lnTo>
                    <a:pt x="3609975" y="0"/>
                  </a:lnTo>
                  <a:close/>
                </a:path>
              </a:pathLst>
            </a:custGeom>
            <a:solidFill>
              <a:srgbClr val="006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86725" y="5591175"/>
              <a:ext cx="781050" cy="1266825"/>
            </a:xfrm>
            <a:custGeom>
              <a:avLst/>
              <a:gdLst/>
              <a:ahLst/>
              <a:cxnLst/>
              <a:rect l="l" t="t" r="r" b="b"/>
              <a:pathLst>
                <a:path w="781050" h="1266825">
                  <a:moveTo>
                    <a:pt x="0" y="0"/>
                  </a:moveTo>
                  <a:lnTo>
                    <a:pt x="0" y="480809"/>
                  </a:lnTo>
                  <a:lnTo>
                    <a:pt x="1425" y="528690"/>
                  </a:lnTo>
                  <a:lnTo>
                    <a:pt x="5646" y="575813"/>
                  </a:lnTo>
                  <a:lnTo>
                    <a:pt x="12581" y="622095"/>
                  </a:lnTo>
                  <a:lnTo>
                    <a:pt x="22150" y="667453"/>
                  </a:lnTo>
                  <a:lnTo>
                    <a:pt x="34269" y="711807"/>
                  </a:lnTo>
                  <a:lnTo>
                    <a:pt x="48857" y="755073"/>
                  </a:lnTo>
                  <a:lnTo>
                    <a:pt x="65834" y="797169"/>
                  </a:lnTo>
                  <a:lnTo>
                    <a:pt x="85116" y="838013"/>
                  </a:lnTo>
                  <a:lnTo>
                    <a:pt x="106623" y="877523"/>
                  </a:lnTo>
                  <a:lnTo>
                    <a:pt x="130273" y="915617"/>
                  </a:lnTo>
                  <a:lnTo>
                    <a:pt x="155984" y="952212"/>
                  </a:lnTo>
                  <a:lnTo>
                    <a:pt x="183674" y="987226"/>
                  </a:lnTo>
                  <a:lnTo>
                    <a:pt x="213262" y="1020577"/>
                  </a:lnTo>
                  <a:lnTo>
                    <a:pt x="244667" y="1052183"/>
                  </a:lnTo>
                  <a:lnTo>
                    <a:pt x="277805" y="1081961"/>
                  </a:lnTo>
                  <a:lnTo>
                    <a:pt x="312597" y="1109830"/>
                  </a:lnTo>
                  <a:lnTo>
                    <a:pt x="348961" y="1135706"/>
                  </a:lnTo>
                  <a:lnTo>
                    <a:pt x="386813" y="1159508"/>
                  </a:lnTo>
                  <a:lnTo>
                    <a:pt x="426074" y="1181154"/>
                  </a:lnTo>
                  <a:lnTo>
                    <a:pt x="466661" y="1200562"/>
                  </a:lnTo>
                  <a:lnTo>
                    <a:pt x="508493" y="1217648"/>
                  </a:lnTo>
                  <a:lnTo>
                    <a:pt x="551488" y="1232331"/>
                  </a:lnTo>
                  <a:lnTo>
                    <a:pt x="595564" y="1244529"/>
                  </a:lnTo>
                  <a:lnTo>
                    <a:pt x="640640" y="1254160"/>
                  </a:lnTo>
                  <a:lnTo>
                    <a:pt x="686634" y="1261140"/>
                  </a:lnTo>
                  <a:lnTo>
                    <a:pt x="733464" y="1265389"/>
                  </a:lnTo>
                  <a:lnTo>
                    <a:pt x="781050" y="1266824"/>
                  </a:lnTo>
                  <a:lnTo>
                    <a:pt x="781050" y="786015"/>
                  </a:lnTo>
                  <a:lnTo>
                    <a:pt x="779588" y="737540"/>
                  </a:lnTo>
                  <a:lnTo>
                    <a:pt x="775262" y="689843"/>
                  </a:lnTo>
                  <a:lnTo>
                    <a:pt x="768154" y="643010"/>
                  </a:lnTo>
                  <a:lnTo>
                    <a:pt x="758350" y="597127"/>
                  </a:lnTo>
                  <a:lnTo>
                    <a:pt x="745936" y="552279"/>
                  </a:lnTo>
                  <a:lnTo>
                    <a:pt x="730994" y="508551"/>
                  </a:lnTo>
                  <a:lnTo>
                    <a:pt x="713611" y="466028"/>
                  </a:lnTo>
                  <a:lnTo>
                    <a:pt x="693872" y="424796"/>
                  </a:lnTo>
                  <a:lnTo>
                    <a:pt x="671860" y="384941"/>
                  </a:lnTo>
                  <a:lnTo>
                    <a:pt x="647661" y="346547"/>
                  </a:lnTo>
                  <a:lnTo>
                    <a:pt x="621360" y="309699"/>
                  </a:lnTo>
                  <a:lnTo>
                    <a:pt x="593041" y="274485"/>
                  </a:lnTo>
                  <a:lnTo>
                    <a:pt x="562789" y="240987"/>
                  </a:lnTo>
                  <a:lnTo>
                    <a:pt x="530689" y="209293"/>
                  </a:lnTo>
                  <a:lnTo>
                    <a:pt x="496827" y="179486"/>
                  </a:lnTo>
                  <a:lnTo>
                    <a:pt x="461285" y="151654"/>
                  </a:lnTo>
                  <a:lnTo>
                    <a:pt x="424151" y="125880"/>
                  </a:lnTo>
                  <a:lnTo>
                    <a:pt x="385507" y="102250"/>
                  </a:lnTo>
                  <a:lnTo>
                    <a:pt x="345440" y="80850"/>
                  </a:lnTo>
                  <a:lnTo>
                    <a:pt x="304033" y="61765"/>
                  </a:lnTo>
                  <a:lnTo>
                    <a:pt x="261373" y="45081"/>
                  </a:lnTo>
                  <a:lnTo>
                    <a:pt x="217542" y="30881"/>
                  </a:lnTo>
                  <a:lnTo>
                    <a:pt x="172627" y="19253"/>
                  </a:lnTo>
                  <a:lnTo>
                    <a:pt x="126712" y="10281"/>
                  </a:lnTo>
                  <a:lnTo>
                    <a:pt x="79882" y="4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DAB3E1AB-A879-669D-A758-F15E6438853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853440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en-US" sz="4000" b="1" spc="-85" dirty="0"/>
              <a:t>WHAT IS </a:t>
            </a:r>
            <a:r>
              <a:rPr lang="en-US" sz="4000" b="1" spc="-85" dirty="0">
                <a:solidFill>
                  <a:srgbClr val="C00000"/>
                </a:solidFill>
              </a:rPr>
              <a:t>OBJECT DETECTION </a:t>
            </a:r>
            <a:r>
              <a:rPr lang="en-US" sz="4000" b="1" spc="-85" dirty="0"/>
              <a:t>ACTUALLY?</a:t>
            </a:r>
            <a:endParaRPr lang="en-US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598BA-BC97-6CFA-A8A5-CDA8D7572B15}"/>
              </a:ext>
            </a:extLst>
          </p:cNvPr>
          <p:cNvSpPr txBox="1"/>
          <p:nvPr/>
        </p:nvSpPr>
        <p:spPr>
          <a:xfrm>
            <a:off x="149021" y="990600"/>
            <a:ext cx="8433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5192D"/>
                </a:solidFill>
                <a:effectLst/>
                <a:latin typeface="Studio-Feixen-Sans"/>
              </a:rPr>
              <a:t>Object detection is a computer vision technique for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tudio-Feixen-Sans"/>
              </a:rPr>
              <a:t>identifying</a:t>
            </a:r>
            <a:r>
              <a:rPr lang="en-US" sz="2400" b="0" i="0" dirty="0">
                <a:solidFill>
                  <a:srgbClr val="05192D"/>
                </a:solidFill>
                <a:effectLst/>
                <a:latin typeface="Studio-Feixen-Sans"/>
              </a:rPr>
              <a:t> and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tudio-Feixen-Sans"/>
              </a:rPr>
              <a:t>localizing</a:t>
            </a:r>
            <a:r>
              <a:rPr lang="en-US" sz="2400" b="0" i="0" dirty="0">
                <a:solidFill>
                  <a:srgbClr val="05192D"/>
                </a:solidFill>
                <a:effectLst/>
                <a:latin typeface="Studio-Feixen-Sans"/>
              </a:rPr>
              <a:t> objects within an image or a video. </a:t>
            </a:r>
            <a:endParaRPr lang="en-UZ" sz="2400" dirty="0"/>
          </a:p>
        </p:txBody>
      </p:sp>
      <p:pic>
        <p:nvPicPr>
          <p:cNvPr id="2050" name="Picture 2" descr="Enhanced Object Detection: How To Effectively Implement YOLOv8 | by Thomas  A Dorfer | TDS Archive | Medium">
            <a:extLst>
              <a:ext uri="{FF2B5EF4-FFF2-40B4-BE49-F238E27FC236}">
                <a16:creationId xmlns:a16="http://schemas.microsoft.com/office/drawing/2014/main" id="{A4051BC5-5D24-FF3F-35AC-85F49226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877387"/>
            <a:ext cx="7686675" cy="43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67700" y="0"/>
            <a:ext cx="3924300" cy="6858000"/>
            <a:chOff x="8267700" y="0"/>
            <a:chExt cx="3924300" cy="6858000"/>
          </a:xfrm>
        </p:grpSpPr>
        <p:sp>
          <p:nvSpPr>
            <p:cNvPr id="3" name="object 3"/>
            <p:cNvSpPr/>
            <p:nvPr/>
          </p:nvSpPr>
          <p:spPr>
            <a:xfrm>
              <a:off x="8267700" y="0"/>
              <a:ext cx="3924300" cy="6858000"/>
            </a:xfrm>
            <a:custGeom>
              <a:avLst/>
              <a:gdLst/>
              <a:ahLst/>
              <a:cxnLst/>
              <a:rect l="l" t="t" r="r" b="b"/>
              <a:pathLst>
                <a:path w="3924300" h="6858000">
                  <a:moveTo>
                    <a:pt x="39243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924300" y="6858000"/>
                  </a:lnTo>
                  <a:lnTo>
                    <a:pt x="3924300" y="0"/>
                  </a:lnTo>
                  <a:close/>
                </a:path>
              </a:pathLst>
            </a:custGeom>
            <a:solidFill>
              <a:srgbClr val="DAE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29850" y="3686175"/>
              <a:ext cx="1962150" cy="3171825"/>
            </a:xfrm>
            <a:custGeom>
              <a:avLst/>
              <a:gdLst/>
              <a:ahLst/>
              <a:cxnLst/>
              <a:rect l="l" t="t" r="r" b="b"/>
              <a:pathLst>
                <a:path w="1962150" h="3171825">
                  <a:moveTo>
                    <a:pt x="1962150" y="0"/>
                  </a:moveTo>
                  <a:lnTo>
                    <a:pt x="1761490" y="10160"/>
                  </a:lnTo>
                  <a:lnTo>
                    <a:pt x="1713791" y="15626"/>
                  </a:lnTo>
                  <a:lnTo>
                    <a:pt x="1666444" y="22232"/>
                  </a:lnTo>
                  <a:lnTo>
                    <a:pt x="1619465" y="29965"/>
                  </a:lnTo>
                  <a:lnTo>
                    <a:pt x="1572867" y="38810"/>
                  </a:lnTo>
                  <a:lnTo>
                    <a:pt x="1526664" y="48753"/>
                  </a:lnTo>
                  <a:lnTo>
                    <a:pt x="1480869" y="59780"/>
                  </a:lnTo>
                  <a:lnTo>
                    <a:pt x="1435497" y="71877"/>
                  </a:lnTo>
                  <a:lnTo>
                    <a:pt x="1390563" y="85031"/>
                  </a:lnTo>
                  <a:lnTo>
                    <a:pt x="1346078" y="99225"/>
                  </a:lnTo>
                  <a:lnTo>
                    <a:pt x="1302059" y="114448"/>
                  </a:lnTo>
                  <a:lnTo>
                    <a:pt x="1258518" y="130685"/>
                  </a:lnTo>
                  <a:lnTo>
                    <a:pt x="1215470" y="147921"/>
                  </a:lnTo>
                  <a:lnTo>
                    <a:pt x="1172929" y="166143"/>
                  </a:lnTo>
                  <a:lnTo>
                    <a:pt x="1130908" y="185337"/>
                  </a:lnTo>
                  <a:lnTo>
                    <a:pt x="1089421" y="205488"/>
                  </a:lnTo>
                  <a:lnTo>
                    <a:pt x="1048484" y="226583"/>
                  </a:lnTo>
                  <a:lnTo>
                    <a:pt x="1008108" y="248607"/>
                  </a:lnTo>
                  <a:lnTo>
                    <a:pt x="968310" y="271547"/>
                  </a:lnTo>
                  <a:lnTo>
                    <a:pt x="929102" y="295388"/>
                  </a:lnTo>
                  <a:lnTo>
                    <a:pt x="890498" y="320117"/>
                  </a:lnTo>
                  <a:lnTo>
                    <a:pt x="852512" y="345719"/>
                  </a:lnTo>
                  <a:lnTo>
                    <a:pt x="815160" y="372180"/>
                  </a:lnTo>
                  <a:lnTo>
                    <a:pt x="778453" y="399486"/>
                  </a:lnTo>
                  <a:lnTo>
                    <a:pt x="742407" y="427623"/>
                  </a:lnTo>
                  <a:lnTo>
                    <a:pt x="707035" y="456578"/>
                  </a:lnTo>
                  <a:lnTo>
                    <a:pt x="672351" y="486335"/>
                  </a:lnTo>
                  <a:lnTo>
                    <a:pt x="638370" y="516882"/>
                  </a:lnTo>
                  <a:lnTo>
                    <a:pt x="605104" y="548203"/>
                  </a:lnTo>
                  <a:lnTo>
                    <a:pt x="572569" y="580286"/>
                  </a:lnTo>
                  <a:lnTo>
                    <a:pt x="540778" y="613115"/>
                  </a:lnTo>
                  <a:lnTo>
                    <a:pt x="509746" y="646677"/>
                  </a:lnTo>
                  <a:lnTo>
                    <a:pt x="479485" y="680958"/>
                  </a:lnTo>
                  <a:lnTo>
                    <a:pt x="450011" y="715943"/>
                  </a:lnTo>
                  <a:lnTo>
                    <a:pt x="421336" y="751620"/>
                  </a:lnTo>
                  <a:lnTo>
                    <a:pt x="393476" y="787972"/>
                  </a:lnTo>
                  <a:lnTo>
                    <a:pt x="366443" y="824988"/>
                  </a:lnTo>
                  <a:lnTo>
                    <a:pt x="340253" y="862651"/>
                  </a:lnTo>
                  <a:lnTo>
                    <a:pt x="314918" y="900949"/>
                  </a:lnTo>
                  <a:lnTo>
                    <a:pt x="290454" y="939868"/>
                  </a:lnTo>
                  <a:lnTo>
                    <a:pt x="266873" y="979393"/>
                  </a:lnTo>
                  <a:lnTo>
                    <a:pt x="244190" y="1019510"/>
                  </a:lnTo>
                  <a:lnTo>
                    <a:pt x="222419" y="1060206"/>
                  </a:lnTo>
                  <a:lnTo>
                    <a:pt x="201574" y="1101465"/>
                  </a:lnTo>
                  <a:lnTo>
                    <a:pt x="181668" y="1143275"/>
                  </a:lnTo>
                  <a:lnTo>
                    <a:pt x="162717" y="1185621"/>
                  </a:lnTo>
                  <a:lnTo>
                    <a:pt x="144733" y="1228489"/>
                  </a:lnTo>
                  <a:lnTo>
                    <a:pt x="127730" y="1271865"/>
                  </a:lnTo>
                  <a:lnTo>
                    <a:pt x="111724" y="1315735"/>
                  </a:lnTo>
                  <a:lnTo>
                    <a:pt x="96727" y="1360085"/>
                  </a:lnTo>
                  <a:lnTo>
                    <a:pt x="82753" y="1404900"/>
                  </a:lnTo>
                  <a:lnTo>
                    <a:pt x="69817" y="1450168"/>
                  </a:lnTo>
                  <a:lnTo>
                    <a:pt x="57933" y="1495873"/>
                  </a:lnTo>
                  <a:lnTo>
                    <a:pt x="47114" y="1542002"/>
                  </a:lnTo>
                  <a:lnTo>
                    <a:pt x="37375" y="1588540"/>
                  </a:lnTo>
                  <a:lnTo>
                    <a:pt x="28729" y="1635475"/>
                  </a:lnTo>
                  <a:lnTo>
                    <a:pt x="21191" y="1682790"/>
                  </a:lnTo>
                  <a:lnTo>
                    <a:pt x="14774" y="1730473"/>
                  </a:lnTo>
                  <a:lnTo>
                    <a:pt x="9492" y="1778510"/>
                  </a:lnTo>
                  <a:lnTo>
                    <a:pt x="5360" y="1826886"/>
                  </a:lnTo>
                  <a:lnTo>
                    <a:pt x="2391" y="1875587"/>
                  </a:lnTo>
                  <a:lnTo>
                    <a:pt x="600" y="1924600"/>
                  </a:lnTo>
                  <a:lnTo>
                    <a:pt x="0" y="1973910"/>
                  </a:lnTo>
                  <a:lnTo>
                    <a:pt x="0" y="3171825"/>
                  </a:lnTo>
                  <a:lnTo>
                    <a:pt x="193747" y="3171825"/>
                  </a:lnTo>
                  <a:lnTo>
                    <a:pt x="238908" y="3166866"/>
                  </a:lnTo>
                  <a:lnTo>
                    <a:pt x="285719" y="3160574"/>
                  </a:lnTo>
                  <a:lnTo>
                    <a:pt x="332175" y="3153182"/>
                  </a:lnTo>
                  <a:lnTo>
                    <a:pt x="378263" y="3144703"/>
                  </a:lnTo>
                  <a:lnTo>
                    <a:pt x="423969" y="3135151"/>
                  </a:lnTo>
                  <a:lnTo>
                    <a:pt x="469280" y="3124540"/>
                  </a:lnTo>
                  <a:lnTo>
                    <a:pt x="514182" y="3112883"/>
                  </a:lnTo>
                  <a:lnTo>
                    <a:pt x="558663" y="3100193"/>
                  </a:lnTo>
                  <a:lnTo>
                    <a:pt x="602707" y="3086483"/>
                  </a:lnTo>
                  <a:lnTo>
                    <a:pt x="646303" y="3071769"/>
                  </a:lnTo>
                  <a:lnTo>
                    <a:pt x="689437" y="3056062"/>
                  </a:lnTo>
                  <a:lnTo>
                    <a:pt x="732095" y="3039376"/>
                  </a:lnTo>
                  <a:lnTo>
                    <a:pt x="774263" y="3021726"/>
                  </a:lnTo>
                  <a:lnTo>
                    <a:pt x="815929" y="3003124"/>
                  </a:lnTo>
                  <a:lnTo>
                    <a:pt x="857079" y="2983584"/>
                  </a:lnTo>
                  <a:lnTo>
                    <a:pt x="897699" y="2963120"/>
                  </a:lnTo>
                  <a:lnTo>
                    <a:pt x="937777" y="2941744"/>
                  </a:lnTo>
                  <a:lnTo>
                    <a:pt x="977298" y="2919471"/>
                  </a:lnTo>
                  <a:lnTo>
                    <a:pt x="1016249" y="2896314"/>
                  </a:lnTo>
                  <a:lnTo>
                    <a:pt x="1054617" y="2872287"/>
                  </a:lnTo>
                  <a:lnTo>
                    <a:pt x="1092389" y="2847403"/>
                  </a:lnTo>
                  <a:lnTo>
                    <a:pt x="1129550" y="2821675"/>
                  </a:lnTo>
                  <a:lnTo>
                    <a:pt x="1166088" y="2795117"/>
                  </a:lnTo>
                  <a:lnTo>
                    <a:pt x="1201989" y="2767743"/>
                  </a:lnTo>
                  <a:lnTo>
                    <a:pt x="1237239" y="2739566"/>
                  </a:lnTo>
                  <a:lnTo>
                    <a:pt x="1271826" y="2710600"/>
                  </a:lnTo>
                  <a:lnTo>
                    <a:pt x="1305736" y="2680858"/>
                  </a:lnTo>
                  <a:lnTo>
                    <a:pt x="1338955" y="2650353"/>
                  </a:lnTo>
                  <a:lnTo>
                    <a:pt x="1371469" y="2619100"/>
                  </a:lnTo>
                  <a:lnTo>
                    <a:pt x="1403267" y="2587111"/>
                  </a:lnTo>
                  <a:lnTo>
                    <a:pt x="1434333" y="2554400"/>
                  </a:lnTo>
                  <a:lnTo>
                    <a:pt x="1464655" y="2520981"/>
                  </a:lnTo>
                  <a:lnTo>
                    <a:pt x="1494219" y="2486868"/>
                  </a:lnTo>
                  <a:lnTo>
                    <a:pt x="1523012" y="2452072"/>
                  </a:lnTo>
                  <a:lnTo>
                    <a:pt x="1551020" y="2416610"/>
                  </a:lnTo>
                  <a:lnTo>
                    <a:pt x="1578231" y="2380493"/>
                  </a:lnTo>
                  <a:lnTo>
                    <a:pt x="1604629" y="2343735"/>
                  </a:lnTo>
                  <a:lnTo>
                    <a:pt x="1630203" y="2306350"/>
                  </a:lnTo>
                  <a:lnTo>
                    <a:pt x="1654938" y="2268351"/>
                  </a:lnTo>
                  <a:lnTo>
                    <a:pt x="1678822" y="2229752"/>
                  </a:lnTo>
                  <a:lnTo>
                    <a:pt x="1701840" y="2190566"/>
                  </a:lnTo>
                  <a:lnTo>
                    <a:pt x="1723979" y="2150807"/>
                  </a:lnTo>
                  <a:lnTo>
                    <a:pt x="1745227" y="2110488"/>
                  </a:lnTo>
                  <a:lnTo>
                    <a:pt x="1765569" y="2069623"/>
                  </a:lnTo>
                  <a:lnTo>
                    <a:pt x="1784992" y="2028226"/>
                  </a:lnTo>
                  <a:lnTo>
                    <a:pt x="1803482" y="1986309"/>
                  </a:lnTo>
                  <a:lnTo>
                    <a:pt x="1821027" y="1943887"/>
                  </a:lnTo>
                  <a:lnTo>
                    <a:pt x="1837612" y="1900973"/>
                  </a:lnTo>
                  <a:lnTo>
                    <a:pt x="1853225" y="1857580"/>
                  </a:lnTo>
                  <a:lnTo>
                    <a:pt x="1867852" y="1813721"/>
                  </a:lnTo>
                  <a:lnTo>
                    <a:pt x="1881479" y="1769412"/>
                  </a:lnTo>
                  <a:lnTo>
                    <a:pt x="1894093" y="1724664"/>
                  </a:lnTo>
                  <a:lnTo>
                    <a:pt x="1905680" y="1679491"/>
                  </a:lnTo>
                  <a:lnTo>
                    <a:pt x="1916228" y="1633908"/>
                  </a:lnTo>
                  <a:lnTo>
                    <a:pt x="1925723" y="1587927"/>
                  </a:lnTo>
                  <a:lnTo>
                    <a:pt x="1934151" y="1541562"/>
                  </a:lnTo>
                  <a:lnTo>
                    <a:pt x="1941498" y="1494826"/>
                  </a:lnTo>
                  <a:lnTo>
                    <a:pt x="1947752" y="1447734"/>
                  </a:lnTo>
                  <a:lnTo>
                    <a:pt x="1952900" y="1400298"/>
                  </a:lnTo>
                  <a:lnTo>
                    <a:pt x="1956926" y="1352532"/>
                  </a:lnTo>
                  <a:lnTo>
                    <a:pt x="1959819" y="1304449"/>
                  </a:lnTo>
                  <a:lnTo>
                    <a:pt x="1961565" y="1256063"/>
                  </a:lnTo>
                  <a:lnTo>
                    <a:pt x="1962150" y="1207388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006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7700" y="3686175"/>
              <a:ext cx="1962150" cy="3171825"/>
            </a:xfrm>
            <a:custGeom>
              <a:avLst/>
              <a:gdLst/>
              <a:ahLst/>
              <a:cxnLst/>
              <a:rect l="l" t="t" r="r" b="b"/>
              <a:pathLst>
                <a:path w="1962150" h="3171825">
                  <a:moveTo>
                    <a:pt x="0" y="0"/>
                  </a:moveTo>
                  <a:lnTo>
                    <a:pt x="0" y="1207389"/>
                  </a:lnTo>
                  <a:lnTo>
                    <a:pt x="584" y="1256063"/>
                  </a:lnTo>
                  <a:lnTo>
                    <a:pt x="2330" y="1304449"/>
                  </a:lnTo>
                  <a:lnTo>
                    <a:pt x="5223" y="1352532"/>
                  </a:lnTo>
                  <a:lnTo>
                    <a:pt x="9249" y="1400298"/>
                  </a:lnTo>
                  <a:lnTo>
                    <a:pt x="14397" y="1447734"/>
                  </a:lnTo>
                  <a:lnTo>
                    <a:pt x="20651" y="1494826"/>
                  </a:lnTo>
                  <a:lnTo>
                    <a:pt x="27998" y="1541562"/>
                  </a:lnTo>
                  <a:lnTo>
                    <a:pt x="36426" y="1587927"/>
                  </a:lnTo>
                  <a:lnTo>
                    <a:pt x="45921" y="1633908"/>
                  </a:lnTo>
                  <a:lnTo>
                    <a:pt x="56469" y="1679491"/>
                  </a:lnTo>
                  <a:lnTo>
                    <a:pt x="68056" y="1724664"/>
                  </a:lnTo>
                  <a:lnTo>
                    <a:pt x="80670" y="1769412"/>
                  </a:lnTo>
                  <a:lnTo>
                    <a:pt x="94297" y="1813721"/>
                  </a:lnTo>
                  <a:lnTo>
                    <a:pt x="108924" y="1857580"/>
                  </a:lnTo>
                  <a:lnTo>
                    <a:pt x="124537" y="1900973"/>
                  </a:lnTo>
                  <a:lnTo>
                    <a:pt x="141122" y="1943887"/>
                  </a:lnTo>
                  <a:lnTo>
                    <a:pt x="158667" y="1986309"/>
                  </a:lnTo>
                  <a:lnTo>
                    <a:pt x="177157" y="2028226"/>
                  </a:lnTo>
                  <a:lnTo>
                    <a:pt x="196580" y="2069623"/>
                  </a:lnTo>
                  <a:lnTo>
                    <a:pt x="216922" y="2110488"/>
                  </a:lnTo>
                  <a:lnTo>
                    <a:pt x="238170" y="2150807"/>
                  </a:lnTo>
                  <a:lnTo>
                    <a:pt x="260309" y="2190566"/>
                  </a:lnTo>
                  <a:lnTo>
                    <a:pt x="283327" y="2229752"/>
                  </a:lnTo>
                  <a:lnTo>
                    <a:pt x="307211" y="2268351"/>
                  </a:lnTo>
                  <a:lnTo>
                    <a:pt x="331946" y="2306350"/>
                  </a:lnTo>
                  <a:lnTo>
                    <a:pt x="357520" y="2343735"/>
                  </a:lnTo>
                  <a:lnTo>
                    <a:pt x="383918" y="2380493"/>
                  </a:lnTo>
                  <a:lnTo>
                    <a:pt x="411129" y="2416610"/>
                  </a:lnTo>
                  <a:lnTo>
                    <a:pt x="439137" y="2452072"/>
                  </a:lnTo>
                  <a:lnTo>
                    <a:pt x="467930" y="2486868"/>
                  </a:lnTo>
                  <a:lnTo>
                    <a:pt x="497494" y="2520981"/>
                  </a:lnTo>
                  <a:lnTo>
                    <a:pt x="527816" y="2554400"/>
                  </a:lnTo>
                  <a:lnTo>
                    <a:pt x="558882" y="2587111"/>
                  </a:lnTo>
                  <a:lnTo>
                    <a:pt x="590680" y="2619100"/>
                  </a:lnTo>
                  <a:lnTo>
                    <a:pt x="623194" y="2650353"/>
                  </a:lnTo>
                  <a:lnTo>
                    <a:pt x="656413" y="2680858"/>
                  </a:lnTo>
                  <a:lnTo>
                    <a:pt x="690323" y="2710600"/>
                  </a:lnTo>
                  <a:lnTo>
                    <a:pt x="724910" y="2739566"/>
                  </a:lnTo>
                  <a:lnTo>
                    <a:pt x="760160" y="2767743"/>
                  </a:lnTo>
                  <a:lnTo>
                    <a:pt x="796061" y="2795117"/>
                  </a:lnTo>
                  <a:lnTo>
                    <a:pt x="832599" y="2821675"/>
                  </a:lnTo>
                  <a:lnTo>
                    <a:pt x="869760" y="2847403"/>
                  </a:lnTo>
                  <a:lnTo>
                    <a:pt x="907532" y="2872287"/>
                  </a:lnTo>
                  <a:lnTo>
                    <a:pt x="945900" y="2896314"/>
                  </a:lnTo>
                  <a:lnTo>
                    <a:pt x="984851" y="2919471"/>
                  </a:lnTo>
                  <a:lnTo>
                    <a:pt x="1024372" y="2941744"/>
                  </a:lnTo>
                  <a:lnTo>
                    <a:pt x="1064450" y="2963120"/>
                  </a:lnTo>
                  <a:lnTo>
                    <a:pt x="1105070" y="2983584"/>
                  </a:lnTo>
                  <a:lnTo>
                    <a:pt x="1146220" y="3003124"/>
                  </a:lnTo>
                  <a:lnTo>
                    <a:pt x="1187886" y="3021726"/>
                  </a:lnTo>
                  <a:lnTo>
                    <a:pt x="1230054" y="3039376"/>
                  </a:lnTo>
                  <a:lnTo>
                    <a:pt x="1272712" y="3056062"/>
                  </a:lnTo>
                  <a:lnTo>
                    <a:pt x="1315846" y="3071769"/>
                  </a:lnTo>
                  <a:lnTo>
                    <a:pt x="1359442" y="3086483"/>
                  </a:lnTo>
                  <a:lnTo>
                    <a:pt x="1403486" y="3100193"/>
                  </a:lnTo>
                  <a:lnTo>
                    <a:pt x="1447967" y="3112883"/>
                  </a:lnTo>
                  <a:lnTo>
                    <a:pt x="1492869" y="3124540"/>
                  </a:lnTo>
                  <a:lnTo>
                    <a:pt x="1538180" y="3135151"/>
                  </a:lnTo>
                  <a:lnTo>
                    <a:pt x="1583886" y="3144703"/>
                  </a:lnTo>
                  <a:lnTo>
                    <a:pt x="1629974" y="3153182"/>
                  </a:lnTo>
                  <a:lnTo>
                    <a:pt x="1676430" y="3160574"/>
                  </a:lnTo>
                  <a:lnTo>
                    <a:pt x="1723241" y="3166866"/>
                  </a:lnTo>
                  <a:lnTo>
                    <a:pt x="1768388" y="3171824"/>
                  </a:lnTo>
                  <a:lnTo>
                    <a:pt x="1962150" y="3171824"/>
                  </a:lnTo>
                  <a:lnTo>
                    <a:pt x="1962150" y="1973910"/>
                  </a:lnTo>
                  <a:lnTo>
                    <a:pt x="1961549" y="1924600"/>
                  </a:lnTo>
                  <a:lnTo>
                    <a:pt x="1959758" y="1875587"/>
                  </a:lnTo>
                  <a:lnTo>
                    <a:pt x="1956789" y="1826886"/>
                  </a:lnTo>
                  <a:lnTo>
                    <a:pt x="1952657" y="1778510"/>
                  </a:lnTo>
                  <a:lnTo>
                    <a:pt x="1947375" y="1730473"/>
                  </a:lnTo>
                  <a:lnTo>
                    <a:pt x="1940958" y="1682790"/>
                  </a:lnTo>
                  <a:lnTo>
                    <a:pt x="1933420" y="1635475"/>
                  </a:lnTo>
                  <a:lnTo>
                    <a:pt x="1924774" y="1588540"/>
                  </a:lnTo>
                  <a:lnTo>
                    <a:pt x="1915035" y="1542002"/>
                  </a:lnTo>
                  <a:lnTo>
                    <a:pt x="1904216" y="1495873"/>
                  </a:lnTo>
                  <a:lnTo>
                    <a:pt x="1892332" y="1450168"/>
                  </a:lnTo>
                  <a:lnTo>
                    <a:pt x="1879396" y="1404900"/>
                  </a:lnTo>
                  <a:lnTo>
                    <a:pt x="1865422" y="1360085"/>
                  </a:lnTo>
                  <a:lnTo>
                    <a:pt x="1850425" y="1315735"/>
                  </a:lnTo>
                  <a:lnTo>
                    <a:pt x="1834419" y="1271865"/>
                  </a:lnTo>
                  <a:lnTo>
                    <a:pt x="1817416" y="1228489"/>
                  </a:lnTo>
                  <a:lnTo>
                    <a:pt x="1799432" y="1185621"/>
                  </a:lnTo>
                  <a:lnTo>
                    <a:pt x="1780481" y="1143275"/>
                  </a:lnTo>
                  <a:lnTo>
                    <a:pt x="1760575" y="1101465"/>
                  </a:lnTo>
                  <a:lnTo>
                    <a:pt x="1739730" y="1060206"/>
                  </a:lnTo>
                  <a:lnTo>
                    <a:pt x="1717959" y="1019510"/>
                  </a:lnTo>
                  <a:lnTo>
                    <a:pt x="1695276" y="979393"/>
                  </a:lnTo>
                  <a:lnTo>
                    <a:pt x="1671695" y="939868"/>
                  </a:lnTo>
                  <a:lnTo>
                    <a:pt x="1647231" y="900949"/>
                  </a:lnTo>
                  <a:lnTo>
                    <a:pt x="1621896" y="862651"/>
                  </a:lnTo>
                  <a:lnTo>
                    <a:pt x="1595706" y="824988"/>
                  </a:lnTo>
                  <a:lnTo>
                    <a:pt x="1568673" y="787972"/>
                  </a:lnTo>
                  <a:lnTo>
                    <a:pt x="1540813" y="751620"/>
                  </a:lnTo>
                  <a:lnTo>
                    <a:pt x="1512138" y="715943"/>
                  </a:lnTo>
                  <a:lnTo>
                    <a:pt x="1482664" y="680958"/>
                  </a:lnTo>
                  <a:lnTo>
                    <a:pt x="1452403" y="646677"/>
                  </a:lnTo>
                  <a:lnTo>
                    <a:pt x="1421371" y="613115"/>
                  </a:lnTo>
                  <a:lnTo>
                    <a:pt x="1389580" y="580286"/>
                  </a:lnTo>
                  <a:lnTo>
                    <a:pt x="1357045" y="548203"/>
                  </a:lnTo>
                  <a:lnTo>
                    <a:pt x="1323779" y="516882"/>
                  </a:lnTo>
                  <a:lnTo>
                    <a:pt x="1289798" y="486335"/>
                  </a:lnTo>
                  <a:lnTo>
                    <a:pt x="1255114" y="456578"/>
                  </a:lnTo>
                  <a:lnTo>
                    <a:pt x="1219742" y="427623"/>
                  </a:lnTo>
                  <a:lnTo>
                    <a:pt x="1183696" y="399486"/>
                  </a:lnTo>
                  <a:lnTo>
                    <a:pt x="1146989" y="372180"/>
                  </a:lnTo>
                  <a:lnTo>
                    <a:pt x="1109637" y="345719"/>
                  </a:lnTo>
                  <a:lnTo>
                    <a:pt x="1071651" y="320117"/>
                  </a:lnTo>
                  <a:lnTo>
                    <a:pt x="1033047" y="295388"/>
                  </a:lnTo>
                  <a:lnTo>
                    <a:pt x="993839" y="271547"/>
                  </a:lnTo>
                  <a:lnTo>
                    <a:pt x="954041" y="248607"/>
                  </a:lnTo>
                  <a:lnTo>
                    <a:pt x="913665" y="226583"/>
                  </a:lnTo>
                  <a:lnTo>
                    <a:pt x="872728" y="205488"/>
                  </a:lnTo>
                  <a:lnTo>
                    <a:pt x="831241" y="185337"/>
                  </a:lnTo>
                  <a:lnTo>
                    <a:pt x="789220" y="166143"/>
                  </a:lnTo>
                  <a:lnTo>
                    <a:pt x="746679" y="147921"/>
                  </a:lnTo>
                  <a:lnTo>
                    <a:pt x="703631" y="130685"/>
                  </a:lnTo>
                  <a:lnTo>
                    <a:pt x="660090" y="114448"/>
                  </a:lnTo>
                  <a:lnTo>
                    <a:pt x="616071" y="99225"/>
                  </a:lnTo>
                  <a:lnTo>
                    <a:pt x="571586" y="85031"/>
                  </a:lnTo>
                  <a:lnTo>
                    <a:pt x="526652" y="71877"/>
                  </a:lnTo>
                  <a:lnTo>
                    <a:pt x="481280" y="59780"/>
                  </a:lnTo>
                  <a:lnTo>
                    <a:pt x="435485" y="48753"/>
                  </a:lnTo>
                  <a:lnTo>
                    <a:pt x="389282" y="38810"/>
                  </a:lnTo>
                  <a:lnTo>
                    <a:pt x="342684" y="29965"/>
                  </a:lnTo>
                  <a:lnTo>
                    <a:pt x="295705" y="22232"/>
                  </a:lnTo>
                  <a:lnTo>
                    <a:pt x="248358" y="15626"/>
                  </a:lnTo>
                  <a:lnTo>
                    <a:pt x="200659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1171575" cy="1171575"/>
          </a:xfrm>
          <a:custGeom>
            <a:avLst/>
            <a:gdLst/>
            <a:ahLst/>
            <a:cxnLst/>
            <a:rect l="l" t="t" r="r" b="b"/>
            <a:pathLst>
              <a:path w="1171575" h="1171575">
                <a:moveTo>
                  <a:pt x="1171575" y="0"/>
                </a:moveTo>
                <a:lnTo>
                  <a:pt x="0" y="0"/>
                </a:lnTo>
                <a:lnTo>
                  <a:pt x="0" y="1171575"/>
                </a:lnTo>
                <a:lnTo>
                  <a:pt x="48291" y="1170597"/>
                </a:lnTo>
                <a:lnTo>
                  <a:pt x="96086" y="1167691"/>
                </a:lnTo>
                <a:lnTo>
                  <a:pt x="143347" y="1162893"/>
                </a:lnTo>
                <a:lnTo>
                  <a:pt x="190034" y="1156241"/>
                </a:lnTo>
                <a:lnTo>
                  <a:pt x="236112" y="1147773"/>
                </a:lnTo>
                <a:lnTo>
                  <a:pt x="281541" y="1137527"/>
                </a:lnTo>
                <a:lnTo>
                  <a:pt x="326286" y="1125539"/>
                </a:lnTo>
                <a:lnTo>
                  <a:pt x="370307" y="1111849"/>
                </a:lnTo>
                <a:lnTo>
                  <a:pt x="413567" y="1096493"/>
                </a:lnTo>
                <a:lnTo>
                  <a:pt x="456028" y="1079509"/>
                </a:lnTo>
                <a:lnTo>
                  <a:pt x="497653" y="1060936"/>
                </a:lnTo>
                <a:lnTo>
                  <a:pt x="538404" y="1040810"/>
                </a:lnTo>
                <a:lnTo>
                  <a:pt x="578244" y="1019169"/>
                </a:lnTo>
                <a:lnTo>
                  <a:pt x="617134" y="996051"/>
                </a:lnTo>
                <a:lnTo>
                  <a:pt x="655037" y="971494"/>
                </a:lnTo>
                <a:lnTo>
                  <a:pt x="691915" y="945535"/>
                </a:lnTo>
                <a:lnTo>
                  <a:pt x="727731" y="918212"/>
                </a:lnTo>
                <a:lnTo>
                  <a:pt x="762447" y="889563"/>
                </a:lnTo>
                <a:lnTo>
                  <a:pt x="796024" y="859625"/>
                </a:lnTo>
                <a:lnTo>
                  <a:pt x="828427" y="828436"/>
                </a:lnTo>
                <a:lnTo>
                  <a:pt x="859616" y="796034"/>
                </a:lnTo>
                <a:lnTo>
                  <a:pt x="889554" y="762457"/>
                </a:lnTo>
                <a:lnTo>
                  <a:pt x="918204" y="727742"/>
                </a:lnTo>
                <a:lnTo>
                  <a:pt x="945528" y="691926"/>
                </a:lnTo>
                <a:lnTo>
                  <a:pt x="971487" y="655048"/>
                </a:lnTo>
                <a:lnTo>
                  <a:pt x="996045" y="617145"/>
                </a:lnTo>
                <a:lnTo>
                  <a:pt x="1019163" y="578255"/>
                </a:lnTo>
                <a:lnTo>
                  <a:pt x="1040805" y="538415"/>
                </a:lnTo>
                <a:lnTo>
                  <a:pt x="1060932" y="497664"/>
                </a:lnTo>
                <a:lnTo>
                  <a:pt x="1079506" y="456039"/>
                </a:lnTo>
                <a:lnTo>
                  <a:pt x="1096490" y="413577"/>
                </a:lnTo>
                <a:lnTo>
                  <a:pt x="1111847" y="370316"/>
                </a:lnTo>
                <a:lnTo>
                  <a:pt x="1125537" y="326295"/>
                </a:lnTo>
                <a:lnTo>
                  <a:pt x="1137525" y="281550"/>
                </a:lnTo>
                <a:lnTo>
                  <a:pt x="1147772" y="236119"/>
                </a:lnTo>
                <a:lnTo>
                  <a:pt x="1156240" y="190040"/>
                </a:lnTo>
                <a:lnTo>
                  <a:pt x="1162893" y="143351"/>
                </a:lnTo>
                <a:lnTo>
                  <a:pt x="1167691" y="96090"/>
                </a:lnTo>
                <a:lnTo>
                  <a:pt x="1170597" y="48293"/>
                </a:lnTo>
                <a:lnTo>
                  <a:pt x="1171575" y="0"/>
                </a:lnTo>
                <a:close/>
              </a:path>
            </a:pathLst>
          </a:custGeom>
          <a:solidFill>
            <a:srgbClr val="627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29850" y="0"/>
            <a:ext cx="1962150" cy="3181350"/>
          </a:xfrm>
          <a:custGeom>
            <a:avLst/>
            <a:gdLst/>
            <a:ahLst/>
            <a:cxnLst/>
            <a:rect l="l" t="t" r="r" b="b"/>
            <a:pathLst>
              <a:path w="1962150" h="3181350">
                <a:moveTo>
                  <a:pt x="1962150" y="0"/>
                </a:moveTo>
                <a:lnTo>
                  <a:pt x="0" y="0"/>
                </a:lnTo>
                <a:lnTo>
                  <a:pt x="0" y="1198879"/>
                </a:lnTo>
                <a:lnTo>
                  <a:pt x="600" y="1248400"/>
                </a:lnTo>
                <a:lnTo>
                  <a:pt x="2391" y="1297623"/>
                </a:lnTo>
                <a:lnTo>
                  <a:pt x="5360" y="1346532"/>
                </a:lnTo>
                <a:lnTo>
                  <a:pt x="9492" y="1395116"/>
                </a:lnTo>
                <a:lnTo>
                  <a:pt x="14774" y="1443358"/>
                </a:lnTo>
                <a:lnTo>
                  <a:pt x="21191" y="1491246"/>
                </a:lnTo>
                <a:lnTo>
                  <a:pt x="28729" y="1538764"/>
                </a:lnTo>
                <a:lnTo>
                  <a:pt x="37375" y="1585900"/>
                </a:lnTo>
                <a:lnTo>
                  <a:pt x="47114" y="1632638"/>
                </a:lnTo>
                <a:lnTo>
                  <a:pt x="57933" y="1678966"/>
                </a:lnTo>
                <a:lnTo>
                  <a:pt x="69817" y="1724867"/>
                </a:lnTo>
                <a:lnTo>
                  <a:pt x="82753" y="1770329"/>
                </a:lnTo>
                <a:lnTo>
                  <a:pt x="96727" y="1815338"/>
                </a:lnTo>
                <a:lnTo>
                  <a:pt x="111724" y="1859879"/>
                </a:lnTo>
                <a:lnTo>
                  <a:pt x="127730" y="1903938"/>
                </a:lnTo>
                <a:lnTo>
                  <a:pt x="144733" y="1947500"/>
                </a:lnTo>
                <a:lnTo>
                  <a:pt x="162717" y="1990553"/>
                </a:lnTo>
                <a:lnTo>
                  <a:pt x="181668" y="2033082"/>
                </a:lnTo>
                <a:lnTo>
                  <a:pt x="201574" y="2075072"/>
                </a:lnTo>
                <a:lnTo>
                  <a:pt x="222419" y="2116509"/>
                </a:lnTo>
                <a:lnTo>
                  <a:pt x="244190" y="2157381"/>
                </a:lnTo>
                <a:lnTo>
                  <a:pt x="266873" y="2197671"/>
                </a:lnTo>
                <a:lnTo>
                  <a:pt x="290454" y="2237366"/>
                </a:lnTo>
                <a:lnTo>
                  <a:pt x="314918" y="2276453"/>
                </a:lnTo>
                <a:lnTo>
                  <a:pt x="340253" y="2314917"/>
                </a:lnTo>
                <a:lnTo>
                  <a:pt x="366443" y="2352743"/>
                </a:lnTo>
                <a:lnTo>
                  <a:pt x="393476" y="2389918"/>
                </a:lnTo>
                <a:lnTo>
                  <a:pt x="421336" y="2426428"/>
                </a:lnTo>
                <a:lnTo>
                  <a:pt x="450011" y="2462258"/>
                </a:lnTo>
                <a:lnTo>
                  <a:pt x="479485" y="2497395"/>
                </a:lnTo>
                <a:lnTo>
                  <a:pt x="509746" y="2531824"/>
                </a:lnTo>
                <a:lnTo>
                  <a:pt x="540778" y="2565531"/>
                </a:lnTo>
                <a:lnTo>
                  <a:pt x="572569" y="2598502"/>
                </a:lnTo>
                <a:lnTo>
                  <a:pt x="605104" y="2630723"/>
                </a:lnTo>
                <a:lnTo>
                  <a:pt x="638370" y="2662180"/>
                </a:lnTo>
                <a:lnTo>
                  <a:pt x="672351" y="2692858"/>
                </a:lnTo>
                <a:lnTo>
                  <a:pt x="707035" y="2722744"/>
                </a:lnTo>
                <a:lnTo>
                  <a:pt x="742407" y="2751824"/>
                </a:lnTo>
                <a:lnTo>
                  <a:pt x="778453" y="2780082"/>
                </a:lnTo>
                <a:lnTo>
                  <a:pt x="815160" y="2807506"/>
                </a:lnTo>
                <a:lnTo>
                  <a:pt x="852512" y="2834081"/>
                </a:lnTo>
                <a:lnTo>
                  <a:pt x="890498" y="2859793"/>
                </a:lnTo>
                <a:lnTo>
                  <a:pt x="929102" y="2884628"/>
                </a:lnTo>
                <a:lnTo>
                  <a:pt x="968310" y="2908572"/>
                </a:lnTo>
                <a:lnTo>
                  <a:pt x="1008108" y="2931610"/>
                </a:lnTo>
                <a:lnTo>
                  <a:pt x="1048484" y="2953729"/>
                </a:lnTo>
                <a:lnTo>
                  <a:pt x="1089421" y="2974914"/>
                </a:lnTo>
                <a:lnTo>
                  <a:pt x="1130908" y="2995152"/>
                </a:lnTo>
                <a:lnTo>
                  <a:pt x="1172929" y="3014428"/>
                </a:lnTo>
                <a:lnTo>
                  <a:pt x="1215470" y="3032727"/>
                </a:lnTo>
                <a:lnTo>
                  <a:pt x="1258518" y="3050037"/>
                </a:lnTo>
                <a:lnTo>
                  <a:pt x="1302059" y="3066343"/>
                </a:lnTo>
                <a:lnTo>
                  <a:pt x="1346078" y="3081630"/>
                </a:lnTo>
                <a:lnTo>
                  <a:pt x="1390563" y="3095885"/>
                </a:lnTo>
                <a:lnTo>
                  <a:pt x="1435497" y="3109093"/>
                </a:lnTo>
                <a:lnTo>
                  <a:pt x="1480869" y="3121241"/>
                </a:lnTo>
                <a:lnTo>
                  <a:pt x="1526664" y="3132313"/>
                </a:lnTo>
                <a:lnTo>
                  <a:pt x="1572867" y="3142298"/>
                </a:lnTo>
                <a:lnTo>
                  <a:pt x="1619465" y="3151179"/>
                </a:lnTo>
                <a:lnTo>
                  <a:pt x="1666444" y="3158942"/>
                </a:lnTo>
                <a:lnTo>
                  <a:pt x="1713791" y="3165575"/>
                </a:lnTo>
                <a:lnTo>
                  <a:pt x="1761490" y="3171063"/>
                </a:lnTo>
                <a:lnTo>
                  <a:pt x="1962150" y="3181350"/>
                </a:lnTo>
                <a:lnTo>
                  <a:pt x="1962150" y="0"/>
                </a:lnTo>
                <a:close/>
              </a:path>
            </a:pathLst>
          </a:custGeom>
          <a:solidFill>
            <a:srgbClr val="006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E612D-7D8C-DD44-D69E-954618B6F354}"/>
              </a:ext>
            </a:extLst>
          </p:cNvPr>
          <p:cNvSpPr txBox="1"/>
          <p:nvPr/>
        </p:nvSpPr>
        <p:spPr>
          <a:xfrm>
            <a:off x="367345" y="2123514"/>
            <a:ext cx="6309680" cy="2610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>
              <a:spcBef>
                <a:spcPts val="130"/>
              </a:spcBef>
            </a:pPr>
            <a:r>
              <a:rPr lang="en-US" sz="5400" b="1" spc="-85" dirty="0">
                <a:latin typeface="Abadi MT Condensed Extra Bold" panose="020B0306030101010103" pitchFamily="34" charset="77"/>
              </a:rPr>
              <a:t>WHAT IS </a:t>
            </a:r>
            <a:r>
              <a:rPr lang="en-US" sz="5400" b="1" spc="-85" dirty="0">
                <a:solidFill>
                  <a:srgbClr val="C00000"/>
                </a:solidFill>
                <a:latin typeface="Abadi MT Condensed Extra Bold" panose="020B0306030101010103" pitchFamily="34" charset="77"/>
              </a:rPr>
              <a:t>YOLO </a:t>
            </a:r>
            <a:r>
              <a:rPr lang="en-US" sz="5400" b="1" spc="-85" dirty="0">
                <a:latin typeface="Abadi MT Condensed Extra Bold" panose="020B0306030101010103" pitchFamily="34" charset="77"/>
              </a:rPr>
              <a:t>Network</a:t>
            </a:r>
          </a:p>
          <a:p>
            <a:pPr marL="12700" algn="l">
              <a:spcBef>
                <a:spcPts val="130"/>
              </a:spcBef>
            </a:pPr>
            <a:r>
              <a:rPr lang="en-US" sz="5400" b="1" spc="-85" dirty="0">
                <a:latin typeface="Abadi MT Condensed Extra Bold" panose="020B0306030101010103" pitchFamily="34" charset="77"/>
              </a:rPr>
              <a:t>WHY IS </a:t>
            </a:r>
            <a:r>
              <a:rPr lang="en-US" sz="5400" b="1" spc="-85" dirty="0">
                <a:solidFill>
                  <a:srgbClr val="C00000"/>
                </a:solidFill>
                <a:latin typeface="Abadi MT Condensed Extra Bold" panose="020B0306030101010103" pitchFamily="34" charset="77"/>
              </a:rPr>
              <a:t>YOLO </a:t>
            </a:r>
            <a:r>
              <a:rPr lang="en-US" sz="5400" b="1" spc="-85" dirty="0">
                <a:latin typeface="Abadi MT Condensed Extra Bold" panose="020B0306030101010103" pitchFamily="34" charset="77"/>
              </a:rPr>
              <a:t>popular</a:t>
            </a:r>
          </a:p>
          <a:p>
            <a:pPr marL="12700" algn="l">
              <a:spcBef>
                <a:spcPts val="130"/>
              </a:spcBef>
            </a:pPr>
            <a:r>
              <a:rPr lang="en-US" sz="5400" b="1" spc="-85" dirty="0">
                <a:latin typeface="Abadi MT Condensed Extra Bold" panose="020B0306030101010103" pitchFamily="34" charset="77"/>
              </a:rPr>
              <a:t>HOW DOES </a:t>
            </a:r>
            <a:r>
              <a:rPr lang="en-US" sz="5400" b="1" spc="-85" dirty="0">
                <a:solidFill>
                  <a:srgbClr val="C00000"/>
                </a:solidFill>
                <a:latin typeface="Abadi MT Condensed Extra Bold" panose="020B0306030101010103" pitchFamily="34" charset="77"/>
              </a:rPr>
              <a:t>YOLO </a:t>
            </a:r>
            <a:r>
              <a:rPr lang="en-US" sz="5400" b="1" spc="-85" dirty="0">
                <a:latin typeface="Abadi MT Condensed Extra Bold" panose="020B0306030101010103" pitchFamily="34" charset="77"/>
              </a:rPr>
              <a:t>work</a:t>
            </a:r>
            <a:endParaRPr lang="en-US" sz="5400" b="1" dirty="0">
              <a:latin typeface="Abadi MT Condensed Extra Bold" panose="020B0306030101010103" pitchFamily="34" charset="77"/>
            </a:endParaRPr>
          </a:p>
        </p:txBody>
      </p:sp>
      <p:pic>
        <p:nvPicPr>
          <p:cNvPr id="3074" name="Picture 2" descr="750+ Question Mark Pictures | Download Free Images on Unsplash">
            <a:extLst>
              <a:ext uri="{FF2B5EF4-FFF2-40B4-BE49-F238E27FC236}">
                <a16:creationId xmlns:a16="http://schemas.microsoft.com/office/drawing/2014/main" id="{C1AA56E4-702C-C915-B1C6-A0055071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47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8E5BC8-5A41-5BD7-5E01-ED56ACDB3D79}"/>
              </a:ext>
            </a:extLst>
          </p:cNvPr>
          <p:cNvCxnSpPr/>
          <p:nvPr/>
        </p:nvCxnSpPr>
        <p:spPr>
          <a:xfrm>
            <a:off x="7315200" y="381000"/>
            <a:ext cx="0" cy="5562600"/>
          </a:xfrm>
          <a:prstGeom prst="line">
            <a:avLst/>
          </a:prstGeom>
          <a:ln w="38100">
            <a:solidFill>
              <a:srgbClr val="00DC6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A6FBF4-3725-4937-D444-92E683D509A4}"/>
              </a:ext>
            </a:extLst>
          </p:cNvPr>
          <p:cNvCxnSpPr/>
          <p:nvPr/>
        </p:nvCxnSpPr>
        <p:spPr>
          <a:xfrm>
            <a:off x="11506200" y="400050"/>
            <a:ext cx="0" cy="5562600"/>
          </a:xfrm>
          <a:prstGeom prst="line">
            <a:avLst/>
          </a:prstGeom>
          <a:ln w="38100">
            <a:solidFill>
              <a:srgbClr val="00DC6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7CC57B-02FF-C836-C5E4-EB8C18A44AB3}"/>
              </a:ext>
            </a:extLst>
          </p:cNvPr>
          <p:cNvCxnSpPr>
            <a:cxnSpLocks/>
          </p:cNvCxnSpPr>
          <p:nvPr/>
        </p:nvCxnSpPr>
        <p:spPr>
          <a:xfrm>
            <a:off x="7315200" y="381000"/>
            <a:ext cx="4191000" cy="19050"/>
          </a:xfrm>
          <a:prstGeom prst="line">
            <a:avLst/>
          </a:prstGeom>
          <a:ln w="38100">
            <a:solidFill>
              <a:srgbClr val="00DC6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C4B8A9-89C3-60AA-1C87-51DFE5BE3AEC}"/>
              </a:ext>
            </a:extLst>
          </p:cNvPr>
          <p:cNvCxnSpPr>
            <a:cxnSpLocks/>
          </p:cNvCxnSpPr>
          <p:nvPr/>
        </p:nvCxnSpPr>
        <p:spPr>
          <a:xfrm>
            <a:off x="7315200" y="5962650"/>
            <a:ext cx="4191000" cy="19050"/>
          </a:xfrm>
          <a:prstGeom prst="line">
            <a:avLst/>
          </a:prstGeom>
          <a:ln w="38100">
            <a:solidFill>
              <a:srgbClr val="00DC6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CFC1518-CB1B-02C8-59A1-087EEAD87738}"/>
              </a:ext>
            </a:extLst>
          </p:cNvPr>
          <p:cNvSpPr/>
          <p:nvPr/>
        </p:nvSpPr>
        <p:spPr>
          <a:xfrm>
            <a:off x="7301753" y="5972175"/>
            <a:ext cx="1962119" cy="3619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Z" dirty="0"/>
              <a:t>QUESTION 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AB114-E606-5EF3-072B-36F7345C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88CA3-5287-07C5-BC0F-E592528DEF15}"/>
              </a:ext>
            </a:extLst>
          </p:cNvPr>
          <p:cNvSpPr txBox="1"/>
          <p:nvPr/>
        </p:nvSpPr>
        <p:spPr>
          <a:xfrm>
            <a:off x="762000" y="762000"/>
            <a:ext cx="1021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 sz="2800" dirty="0">
                <a:solidFill>
                  <a:srgbClr val="C00000"/>
                </a:solidFill>
              </a:rPr>
              <a:t>YOLO</a:t>
            </a:r>
            <a:r>
              <a:rPr lang="en-U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(You Only Look Once)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real-time object detection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Z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 sz="2800" dirty="0">
                <a:solidFill>
                  <a:srgbClr val="C00000"/>
                </a:solidFill>
              </a:rPr>
              <a:t>2015</a:t>
            </a:r>
            <a:r>
              <a:rPr lang="en-U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Start of history by Joseph Redmon, Santosh Divalla, Ross Girshick, Ali Farhadi – YOLO v1</a:t>
            </a:r>
          </a:p>
        </p:txBody>
      </p:sp>
      <p:pic>
        <p:nvPicPr>
          <p:cNvPr id="4102" name="Picture 6" descr="Allen School's Joseph Redmon wins Google Ph.D. Fellowship | Allen School  News">
            <a:extLst>
              <a:ext uri="{FF2B5EF4-FFF2-40B4-BE49-F238E27FC236}">
                <a16:creationId xmlns:a16="http://schemas.microsoft.com/office/drawing/2014/main" id="{462C5E7A-E042-1D79-47E3-CA1ABA43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254327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bg's home page">
            <a:extLst>
              <a:ext uri="{FF2B5EF4-FFF2-40B4-BE49-F238E27FC236}">
                <a16:creationId xmlns:a16="http://schemas.microsoft.com/office/drawing/2014/main" id="{B373B5E9-8A24-1152-CBC2-732A2DC04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0" t="14779" r="12801" b="23644"/>
          <a:stretch/>
        </p:blipFill>
        <p:spPr bwMode="auto">
          <a:xfrm>
            <a:off x="5878145" y="3451412"/>
            <a:ext cx="228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aul Allen's AI2 spinout Xnor nets $12 million from Madrona - Puget Sound  Business Journal">
            <a:extLst>
              <a:ext uri="{FF2B5EF4-FFF2-40B4-BE49-F238E27FC236}">
                <a16:creationId xmlns:a16="http://schemas.microsoft.com/office/drawing/2014/main" id="{2E88FA0A-F169-55CD-FCEE-37C5E7F13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21333"/>
          <a:stretch/>
        </p:blipFill>
        <p:spPr bwMode="auto">
          <a:xfrm>
            <a:off x="8385561" y="3429000"/>
            <a:ext cx="2104004" cy="19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antosh Kumar Divvela - Senior Director - Head Data Engineering &amp; BI -  Applied Data Finance | LinkedIn">
            <a:extLst>
              <a:ext uri="{FF2B5EF4-FFF2-40B4-BE49-F238E27FC236}">
                <a16:creationId xmlns:a16="http://schemas.microsoft.com/office/drawing/2014/main" id="{E6D00E78-9DC8-B132-0FF3-2E574749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4290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55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3218-7160-DA4F-C729-B4C9AAFFD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324" y="2921000"/>
            <a:ext cx="2657475" cy="1477328"/>
          </a:xfrm>
        </p:spPr>
        <p:txBody>
          <a:bodyPr/>
          <a:lstStyle/>
          <a:p>
            <a:r>
              <a:rPr lang="en-UZ" sz="4800" dirty="0"/>
              <a:t>Popular?</a:t>
            </a:r>
          </a:p>
        </p:txBody>
      </p:sp>
      <p:pic>
        <p:nvPicPr>
          <p:cNvPr id="6146" name="Picture 2" descr="Quick PNGs for Free Download">
            <a:extLst>
              <a:ext uri="{FF2B5EF4-FFF2-40B4-BE49-F238E27FC236}">
                <a16:creationId xmlns:a16="http://schemas.microsoft.com/office/drawing/2014/main" id="{C4BA9548-961C-55AB-ACD2-8C898D03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8" y="575980"/>
            <a:ext cx="1905000" cy="14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13CB0-0B1F-680E-98E3-E743B9DC0595}"/>
              </a:ext>
            </a:extLst>
          </p:cNvPr>
          <p:cNvSpPr txBox="1"/>
          <p:nvPr/>
        </p:nvSpPr>
        <p:spPr>
          <a:xfrm>
            <a:off x="2886627" y="966297"/>
            <a:ext cx="800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sz="2000" dirty="0"/>
              <a:t>Extremely fast – </a:t>
            </a:r>
            <a:r>
              <a:rPr lang="en-US" sz="2000" b="0" i="0" dirty="0">
                <a:solidFill>
                  <a:srgbClr val="05192D"/>
                </a:solidFill>
                <a:effectLst/>
                <a:latin typeface="Studio-Feixen-Sans"/>
              </a:rPr>
              <a:t>the mean Average Precision (</a:t>
            </a:r>
            <a:r>
              <a:rPr lang="en-US" sz="2000" b="0" i="0" dirty="0" err="1">
                <a:solidFill>
                  <a:srgbClr val="05192D"/>
                </a:solidFill>
                <a:effectLst/>
                <a:latin typeface="Studio-Feixen-Sans"/>
              </a:rPr>
              <a:t>mAP</a:t>
            </a:r>
            <a:r>
              <a:rPr lang="en-US" sz="2000" b="0" i="0" dirty="0">
                <a:solidFill>
                  <a:srgbClr val="05192D"/>
                </a:solidFill>
                <a:effectLst/>
                <a:latin typeface="Studio-Feixen-Sans"/>
              </a:rPr>
              <a:t>) is</a:t>
            </a:r>
            <a:r>
              <a:rPr lang="en-UZ" sz="2000" dirty="0"/>
              <a:t> 45 FPS ~ 91 FPS</a:t>
            </a:r>
          </a:p>
          <a:p>
            <a:r>
              <a:rPr lang="en-UZ" sz="2000" dirty="0"/>
              <a:t>Also compared to other detectors (SSD, R-CNN, etc.)</a:t>
            </a:r>
          </a:p>
        </p:txBody>
      </p:sp>
      <p:pic>
        <p:nvPicPr>
          <p:cNvPr id="6148" name="Picture 4" descr="Accuracy vs Precision: Differences &amp; Examples - Statistics By Jim">
            <a:extLst>
              <a:ext uri="{FF2B5EF4-FFF2-40B4-BE49-F238E27FC236}">
                <a16:creationId xmlns:a16="http://schemas.microsoft.com/office/drawing/2014/main" id="{6EFD9AE6-4B54-1CB4-26FE-848CA2F4B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266841"/>
            <a:ext cx="1176618" cy="11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B281E-BA0E-3D44-0C93-DBFEACCC0E92}"/>
              </a:ext>
            </a:extLst>
          </p:cNvPr>
          <p:cNvSpPr txBox="1"/>
          <p:nvPr/>
        </p:nvSpPr>
        <p:spPr>
          <a:xfrm>
            <a:off x="2819400" y="2418671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sz="2400" dirty="0"/>
              <a:t>High detection accuracy </a:t>
            </a:r>
          </a:p>
          <a:p>
            <a:r>
              <a:rPr lang="en-UZ" sz="2400" dirty="0"/>
              <a:t>with few background errors	</a:t>
            </a:r>
          </a:p>
        </p:txBody>
      </p:sp>
      <p:pic>
        <p:nvPicPr>
          <p:cNvPr id="6156" name="Picture 12" descr="The Open Source AI Definition – draft v. 0.0.8 | David Wiley">
            <a:extLst>
              <a:ext uri="{FF2B5EF4-FFF2-40B4-BE49-F238E27FC236}">
                <a16:creationId xmlns:a16="http://schemas.microsoft.com/office/drawing/2014/main" id="{BA860BA4-B175-D4FF-1873-F043A8E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01" y="3724139"/>
            <a:ext cx="1212418" cy="12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FD9690-DD8E-4542-4CAA-24147ED9C4BB}"/>
              </a:ext>
            </a:extLst>
          </p:cNvPr>
          <p:cNvSpPr txBox="1"/>
          <p:nvPr/>
        </p:nvSpPr>
        <p:spPr>
          <a:xfrm>
            <a:off x="2819400" y="4005746"/>
            <a:ext cx="6418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sz="2400" dirty="0"/>
              <a:t>Open source – publicly available for everyone</a:t>
            </a:r>
          </a:p>
        </p:txBody>
      </p:sp>
      <p:pic>
        <p:nvPicPr>
          <p:cNvPr id="6162" name="Picture 18" descr="git fork&quot; Icon - Download for free – Iconduck">
            <a:extLst>
              <a:ext uri="{FF2B5EF4-FFF2-40B4-BE49-F238E27FC236}">
                <a16:creationId xmlns:a16="http://schemas.microsoft.com/office/drawing/2014/main" id="{8D876F40-831F-2010-08CA-7CDCB013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0" y="5343860"/>
            <a:ext cx="938160" cy="93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43E015-0F17-1DC1-1A50-EAFD1D32CB0C}"/>
              </a:ext>
            </a:extLst>
          </p:cNvPr>
          <p:cNvSpPr txBox="1"/>
          <p:nvPr/>
        </p:nvSpPr>
        <p:spPr>
          <a:xfrm>
            <a:off x="2819400" y="5208741"/>
            <a:ext cx="6636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sz="2400" dirty="0"/>
              <a:t>Forking - Many improvements in a limited time</a:t>
            </a:r>
          </a:p>
          <a:p>
            <a:r>
              <a:rPr lang="en-UZ" sz="2400" dirty="0"/>
              <a:t>GitHub Forks</a:t>
            </a:r>
          </a:p>
        </p:txBody>
      </p:sp>
    </p:spTree>
    <p:extLst>
      <p:ext uri="{BB962C8B-B14F-4D97-AF65-F5344CB8AC3E}">
        <p14:creationId xmlns:p14="http://schemas.microsoft.com/office/powerpoint/2010/main" val="301833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1C11E4-73D2-9029-2EA4-A492F15D81B1}"/>
              </a:ext>
            </a:extLst>
          </p:cNvPr>
          <p:cNvSpPr txBox="1"/>
          <p:nvPr/>
        </p:nvSpPr>
        <p:spPr>
          <a:xfrm>
            <a:off x="609600" y="457200"/>
            <a:ext cx="1013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A DL model -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identifies and locates multiple objects in an image using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forward pass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through a convolutional neural network (CNN). </a:t>
            </a:r>
            <a:endParaRPr lang="en-UZ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4" name="Picture 4" descr="Understanding The Concept Of Convolutional Neural Networks (CNNs) -  MarkTechPost">
            <a:extLst>
              <a:ext uri="{FF2B5EF4-FFF2-40B4-BE49-F238E27FC236}">
                <a16:creationId xmlns:a16="http://schemas.microsoft.com/office/drawing/2014/main" id="{57BF5733-9FC5-AE9B-CA43-DDA90B0BA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7" b="26668"/>
          <a:stretch/>
        </p:blipFill>
        <p:spPr bwMode="auto">
          <a:xfrm>
            <a:off x="762000" y="1752600"/>
            <a:ext cx="7391400" cy="255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60B53B-F5AE-57EF-D419-E3A1E2F43E84}"/>
              </a:ext>
            </a:extLst>
          </p:cNvPr>
          <p:cNvSpPr txBox="1"/>
          <p:nvPr/>
        </p:nvSpPr>
        <p:spPr>
          <a:xfrm>
            <a:off x="1358153" y="4666129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dirty="0"/>
              <a:t>Example of </a:t>
            </a:r>
            <a:r>
              <a:rPr lang="en-UZ" dirty="0">
                <a:solidFill>
                  <a:srgbClr val="FF0000"/>
                </a:solidFill>
              </a:rPr>
              <a:t>simple CNN network</a:t>
            </a:r>
            <a:r>
              <a:rPr lang="en-UZ" dirty="0"/>
              <a:t> processing of image of bird!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D31F-E46F-7A4E-BFD3-2A4CA18F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3040"/>
            <a:ext cx="8130988" cy="4860884"/>
          </a:xfrm>
        </p:spPr>
        <p:txBody>
          <a:bodyPr/>
          <a:lstStyle/>
          <a:p>
            <a:r>
              <a:rPr lang="en-US" sz="4800" b="1" dirty="0"/>
              <a:t>YOLOv1</a:t>
            </a:r>
            <a:r>
              <a:rPr lang="en-US" sz="4800" dirty="0"/>
              <a:t> was a groundbreaking start — simple but limited.</a:t>
            </a:r>
            <a:endParaRPr lang="en-UZ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BC8F9-2AB3-0F67-7269-9629DCC6869F}"/>
              </a:ext>
            </a:extLst>
          </p:cNvPr>
          <p:cNvSpPr txBox="1"/>
          <p:nvPr/>
        </p:nvSpPr>
        <p:spPr>
          <a:xfrm>
            <a:off x="838200" y="2895600"/>
            <a:ext cx="8435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It uses a single CNN to divide the image into a 7×7 grid and predicts bounding boxes and classes in one pass.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It’s fast but struggles with small or overlapping objects and has limited accuracy.</a:t>
            </a:r>
          </a:p>
          <a:p>
            <a:pPr marL="342900" indent="-342900">
              <a:buFont typeface="+mj-lt"/>
              <a:buAutoNum type="arabicPeriod"/>
            </a:pPr>
            <a:endParaRPr lang="en-UZ" sz="2400" dirty="0"/>
          </a:p>
        </p:txBody>
      </p:sp>
    </p:spTree>
    <p:extLst>
      <p:ext uri="{BB962C8B-B14F-4D97-AF65-F5344CB8AC3E}">
        <p14:creationId xmlns:p14="http://schemas.microsoft.com/office/powerpoint/2010/main" val="2938183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.gif">
            <a:hlinkClick r:id="" action="ppaction://media"/>
            <a:extLst>
              <a:ext uri="{FF2B5EF4-FFF2-40B4-BE49-F238E27FC236}">
                <a16:creationId xmlns:a16="http://schemas.microsoft.com/office/drawing/2014/main" id="{B0274592-F138-2F0C-01A8-EAAB1AD32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4763"/>
            <a:ext cx="12192000" cy="64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C8D40F9-D024-D9B9-5264-49830A17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YOLO Architecture from the original paper">
            <a:extLst>
              <a:ext uri="{FF2B5EF4-FFF2-40B4-BE49-F238E27FC236}">
                <a16:creationId xmlns:a16="http://schemas.microsoft.com/office/drawing/2014/main" id="{BCE33A8E-5B92-9041-4BA0-0D0FE38C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0"/>
            <a:ext cx="1218751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A2A56-99F8-D229-644F-79C78BD2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421037"/>
            <a:ext cx="8686800" cy="1477328"/>
          </a:xfrm>
        </p:spPr>
        <p:txBody>
          <a:bodyPr/>
          <a:lstStyle/>
          <a:p>
            <a:r>
              <a:rPr lang="en-UZ" sz="4800" dirty="0"/>
              <a:t>YOLO V1 Architecture - 2015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409D8-818A-1359-27B6-8B200F0EFD09}"/>
              </a:ext>
            </a:extLst>
          </p:cNvPr>
          <p:cNvSpPr txBox="1"/>
          <p:nvPr/>
        </p:nvSpPr>
        <p:spPr>
          <a:xfrm>
            <a:off x="228600" y="62522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paperswithcode.com</a:t>
            </a:r>
            <a:r>
              <a:rPr lang="en-US" dirty="0">
                <a:hlinkClick r:id="rId4"/>
              </a:rPr>
              <a:t>/method/yolov1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392709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390</Words>
  <Application>Microsoft Macintosh PowerPoint</Application>
  <PresentationFormat>Widescreen</PresentationFormat>
  <Paragraphs>46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Studio-Feixen-Sans</vt:lpstr>
      <vt:lpstr>Abadi MT Condensed Extra Bold</vt:lpstr>
      <vt:lpstr>Aptos</vt:lpstr>
      <vt:lpstr>Arial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Popular?</vt:lpstr>
      <vt:lpstr>PowerPoint Presentation</vt:lpstr>
      <vt:lpstr>YOLOv1 was a groundbreaking start — simple but limited.</vt:lpstr>
      <vt:lpstr>PowerPoint Presentation</vt:lpstr>
      <vt:lpstr>YOLO V1 Architecture - 2015</vt:lpstr>
      <vt:lpstr>YOLOv8 (your "YOLOv11") is a powerful, modern, and production-ready system capable of high-precision detection across tasks and devices.</vt:lpstr>
      <vt:lpstr>PowerPoint Presentation</vt:lpstr>
      <vt:lpstr>Yolov8 -&gt; Ultraliytcs 2024 -&gt; “Yolo 11”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유수프존</cp:lastModifiedBy>
  <cp:revision>1</cp:revision>
  <dcterms:created xsi:type="dcterms:W3CDTF">2025-04-30T13:37:57Z</dcterms:created>
  <dcterms:modified xsi:type="dcterms:W3CDTF">2025-05-05T13:33:35Z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2025-04-30T00:00:00Z</vt:filetime>
  </property>
  <property fmtid="{D5CDD505-2E9C-101B-9397-08002B2CF9AE}" pid="3" name="LastSaved">
    <vt:filetime>2025-04-30T00:00:00Z</vt:filetime>
  </property>
</Properties>
</file>